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9601200" cx="7315200"/>
  <p:notesSz cx="7315200" cy="96012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256A9A8-0C47-474F-97D2-89C465FB6A70}">
  <a:tblStyle styleId="{2256A9A8-0C47-474F-97D2-89C465FB6A70}"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024" orient="horz"/>
        <p:guide pos="2304"/>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170238" cy="479425"/>
          </a:xfrm>
          <a:prstGeom prst="rect">
            <a:avLst/>
          </a:prstGeom>
          <a:noFill/>
          <a:ln>
            <a:noFill/>
          </a:ln>
        </p:spPr>
        <p:txBody>
          <a:bodyPr anchorCtr="0" anchor="t" bIns="48300" lIns="96625" spcFirstLastPara="1" rIns="96625" wrap="square" tIns="483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4143375" y="0"/>
            <a:ext cx="3170238" cy="479425"/>
          </a:xfrm>
          <a:prstGeom prst="rect">
            <a:avLst/>
          </a:prstGeom>
          <a:noFill/>
          <a:ln>
            <a:noFill/>
          </a:ln>
        </p:spPr>
        <p:txBody>
          <a:bodyPr anchorCtr="0" anchor="t" bIns="48300" lIns="96625" spcFirstLastPara="1" rIns="96625" wrap="square" tIns="483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2286000" y="719138"/>
            <a:ext cx="2743200" cy="36004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731838" y="4560888"/>
            <a:ext cx="5851525" cy="4319587"/>
          </a:xfrm>
          <a:prstGeom prst="rect">
            <a:avLst/>
          </a:prstGeom>
          <a:noFill/>
          <a:ln>
            <a:noFill/>
          </a:ln>
        </p:spPr>
        <p:txBody>
          <a:bodyPr anchorCtr="0" anchor="t" bIns="48300" lIns="96625" spcFirstLastPara="1" rIns="96625" wrap="square" tIns="48300">
            <a:noAutofit/>
          </a:bodyPr>
          <a:lstStyle>
            <a:lvl1pPr indent="-228600" lvl="0" marL="4572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9120188"/>
            <a:ext cx="3170238" cy="479425"/>
          </a:xfrm>
          <a:prstGeom prst="rect">
            <a:avLst/>
          </a:prstGeom>
          <a:noFill/>
          <a:ln>
            <a:noFill/>
          </a:ln>
        </p:spPr>
        <p:txBody>
          <a:bodyPr anchorCtr="0" anchor="b" bIns="48300" lIns="96625" spcFirstLastPara="1" rIns="96625" wrap="square" tIns="483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4143375" y="9120188"/>
            <a:ext cx="3170238" cy="479425"/>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eaa9ee4da2_0_0: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2" name="Google Shape;92;geaa9ee4da2_0_0: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360"/>
              </a:spcBef>
              <a:spcAft>
                <a:spcPts val="0"/>
              </a:spcAft>
              <a:buSzPts val="1400"/>
              <a:buNone/>
            </a:pPr>
            <a:r>
              <a:t/>
            </a:r>
            <a:endParaRPr/>
          </a:p>
        </p:txBody>
      </p:sp>
      <p:sp>
        <p:nvSpPr>
          <p:cNvPr id="93" name="Google Shape;93;geaa9ee4da2_0_0: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64c635320e_0_332: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67" name="Google Shape;167;g164c635320e_0_332: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168" name="Google Shape;168;g164c635320e_0_332: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64c635320e_0_278: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73" name="Google Shape;173;g164c635320e_0_278: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174" name="Google Shape;174;g164c635320e_0_278: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64c635320e_0_284: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81" name="Google Shape;181;g164c635320e_0_284: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182" name="Google Shape;182;g164c635320e_0_284: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64c635320e_0_291: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90" name="Google Shape;190;g164c635320e_0_291: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191" name="Google Shape;191;g164c635320e_0_291: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64c635320e_0_297: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98" name="Google Shape;198;g164c635320e_0_297: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199" name="Google Shape;199;g164c635320e_0_297: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64c635320e_0_0: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01" name="Google Shape;101;g164c635320e_0_0: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102" name="Google Shape;102;g164c635320e_0_0: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64c635320e_0_6: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09" name="Google Shape;109;g164c635320e_0_6: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110" name="Google Shape;110;g164c635320e_0_6: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64c635320e_0_88: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18" name="Google Shape;118;g164c635320e_0_88: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119" name="Google Shape;119;g164c635320e_0_88: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64c635320e_0_94: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25" name="Google Shape;125;g164c635320e_0_94: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126" name="Google Shape;126;g164c635320e_0_94: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6914fd845c_0_0: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34" name="Google Shape;134;g16914fd845c_0_0: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135" name="Google Shape;135;g16914fd845c_0_0: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6914fd845c_0_6: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41" name="Google Shape;141;g16914fd845c_0_6: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142" name="Google Shape;142;g16914fd845c_0_6: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64c635320e_0_265: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50" name="Google Shape;150;g164c635320e_0_265: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151" name="Google Shape;151;g164c635320e_0_265: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64c635320e_0_271: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58" name="Google Shape;158;g164c635320e_0_271: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159" name="Google Shape;159;g164c635320e_0_271: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2"/>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2"/>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365125" y="385763"/>
            <a:ext cx="6584950" cy="1600200"/>
          </a:xfrm>
          <a:prstGeom prst="rect">
            <a:avLst/>
          </a:prstGeom>
          <a:noFill/>
          <a:ln>
            <a:noFill/>
          </a:ln>
        </p:spPr>
        <p:txBody>
          <a:bodyPr anchorCtr="0" anchor="ctr" bIns="48325" lIns="96650" spcFirstLastPara="1" rIns="96650" wrap="square" tIns="483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4" name="Google Shape;74;p11"/>
          <p:cNvSpPr txBox="1"/>
          <p:nvPr>
            <p:ph idx="1" type="body"/>
          </p:nvPr>
        </p:nvSpPr>
        <p:spPr>
          <a:xfrm rot="5400000">
            <a:off x="489744" y="2115344"/>
            <a:ext cx="6335712" cy="6584950"/>
          </a:xfrm>
          <a:prstGeom prst="rect">
            <a:avLst/>
          </a:prstGeom>
          <a:noFill/>
          <a:ln>
            <a:noFill/>
          </a:ln>
        </p:spPr>
        <p:txBody>
          <a:bodyPr anchorCtr="0" anchor="t" bIns="48325" lIns="96650" spcFirstLastPara="1" rIns="96650" wrap="square" tIns="48325">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5" name="Google Shape;75;p11"/>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1"/>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11"/>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2032000" y="3657600"/>
            <a:ext cx="8189912" cy="1646237"/>
          </a:xfrm>
          <a:prstGeom prst="rect">
            <a:avLst/>
          </a:prstGeom>
          <a:noFill/>
          <a:ln>
            <a:noFill/>
          </a:ln>
        </p:spPr>
        <p:txBody>
          <a:bodyPr anchorCtr="0" anchor="ctr" bIns="48325" lIns="96650" spcFirstLastPara="1" rIns="96650" wrap="square" tIns="483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0" name="Google Shape;80;p12"/>
          <p:cNvSpPr txBox="1"/>
          <p:nvPr>
            <p:ph idx="1" type="body"/>
          </p:nvPr>
        </p:nvSpPr>
        <p:spPr>
          <a:xfrm rot="5400000">
            <a:off x="-1336675" y="2087563"/>
            <a:ext cx="8189912" cy="4786313"/>
          </a:xfrm>
          <a:prstGeom prst="rect">
            <a:avLst/>
          </a:prstGeom>
          <a:noFill/>
          <a:ln>
            <a:noFill/>
          </a:ln>
        </p:spPr>
        <p:txBody>
          <a:bodyPr anchorCtr="0" anchor="t" bIns="48325" lIns="96650" spcFirstLastPara="1" rIns="96650" wrap="square" tIns="48325">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1" name="Google Shape;81;p12"/>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2"/>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12"/>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type="tx">
  <p:cSld name="TITLE_AND_BODY">
    <p:spTree>
      <p:nvGrpSpPr>
        <p:cNvPr id="84" name="Shape 84"/>
        <p:cNvGrpSpPr/>
        <p:nvPr/>
      </p:nvGrpSpPr>
      <p:grpSpPr>
        <a:xfrm>
          <a:off x="0" y="0"/>
          <a:ext cx="0" cy="0"/>
          <a:chOff x="0" y="0"/>
          <a:chExt cx="0" cy="0"/>
        </a:xfrm>
      </p:grpSpPr>
      <p:sp>
        <p:nvSpPr>
          <p:cNvPr id="85" name="Google Shape;85;p13"/>
          <p:cNvSpPr txBox="1"/>
          <p:nvPr>
            <p:ph type="title"/>
          </p:nvPr>
        </p:nvSpPr>
        <p:spPr>
          <a:xfrm>
            <a:off x="365125" y="382587"/>
            <a:ext cx="6573900" cy="1593900"/>
          </a:xfrm>
          <a:prstGeom prst="rect">
            <a:avLst/>
          </a:prstGeom>
          <a:noFill/>
          <a:ln>
            <a:noFill/>
          </a:ln>
        </p:spPr>
        <p:txBody>
          <a:bodyPr anchorCtr="0" anchor="t" bIns="45000" lIns="90000" spcFirstLastPara="1" rIns="90000" wrap="square" tIns="45000">
            <a:noAutofit/>
          </a:bodyPr>
          <a:lstStyle>
            <a:lvl1pPr lvl="0" rtl="0" algn="l">
              <a:lnSpc>
                <a:spcPct val="87000"/>
              </a:lnSpc>
              <a:spcBef>
                <a:spcPts val="0"/>
              </a:spcBef>
              <a:spcAft>
                <a:spcPts val="0"/>
              </a:spcAft>
              <a:buSzPts val="1400"/>
              <a:buNone/>
              <a:defRPr/>
            </a:lvl1pPr>
            <a:lvl2pPr lvl="1" rtl="0" algn="l">
              <a:lnSpc>
                <a:spcPct val="87000"/>
              </a:lnSpc>
              <a:spcBef>
                <a:spcPts val="0"/>
              </a:spcBef>
              <a:spcAft>
                <a:spcPts val="0"/>
              </a:spcAft>
              <a:buSzPts val="1400"/>
              <a:buNone/>
              <a:defRPr/>
            </a:lvl2pPr>
            <a:lvl3pPr lvl="2" rtl="0" algn="l">
              <a:lnSpc>
                <a:spcPct val="87000"/>
              </a:lnSpc>
              <a:spcBef>
                <a:spcPts val="0"/>
              </a:spcBef>
              <a:spcAft>
                <a:spcPts val="0"/>
              </a:spcAft>
              <a:buSzPts val="1400"/>
              <a:buNone/>
              <a:defRPr/>
            </a:lvl3pPr>
            <a:lvl4pPr lvl="3" rtl="0" algn="l">
              <a:lnSpc>
                <a:spcPct val="87000"/>
              </a:lnSpc>
              <a:spcBef>
                <a:spcPts val="0"/>
              </a:spcBef>
              <a:spcAft>
                <a:spcPts val="0"/>
              </a:spcAft>
              <a:buSzPts val="1400"/>
              <a:buNone/>
              <a:defRPr/>
            </a:lvl4pPr>
            <a:lvl5pPr lvl="4" rtl="0" algn="l">
              <a:lnSpc>
                <a:spcPct val="87000"/>
              </a:lnSpc>
              <a:spcBef>
                <a:spcPts val="0"/>
              </a:spcBef>
              <a:spcAft>
                <a:spcPts val="0"/>
              </a:spcAft>
              <a:buSzPts val="1400"/>
              <a:buNone/>
              <a:defRPr/>
            </a:lvl5pPr>
            <a:lvl6pPr lvl="5" rtl="0" algn="l">
              <a:lnSpc>
                <a:spcPct val="87000"/>
              </a:lnSpc>
              <a:spcBef>
                <a:spcPts val="0"/>
              </a:spcBef>
              <a:spcAft>
                <a:spcPts val="0"/>
              </a:spcAft>
              <a:buSzPts val="1400"/>
              <a:buNone/>
              <a:defRPr/>
            </a:lvl6pPr>
            <a:lvl7pPr lvl="6" rtl="0" algn="l">
              <a:lnSpc>
                <a:spcPct val="87000"/>
              </a:lnSpc>
              <a:spcBef>
                <a:spcPts val="0"/>
              </a:spcBef>
              <a:spcAft>
                <a:spcPts val="0"/>
              </a:spcAft>
              <a:buSzPts val="1400"/>
              <a:buNone/>
              <a:defRPr/>
            </a:lvl7pPr>
            <a:lvl8pPr lvl="7" rtl="0" algn="l">
              <a:lnSpc>
                <a:spcPct val="87000"/>
              </a:lnSpc>
              <a:spcBef>
                <a:spcPts val="0"/>
              </a:spcBef>
              <a:spcAft>
                <a:spcPts val="0"/>
              </a:spcAft>
              <a:buSzPts val="1400"/>
              <a:buNone/>
              <a:defRPr/>
            </a:lvl8pPr>
            <a:lvl9pPr lvl="8" rtl="0" algn="l">
              <a:lnSpc>
                <a:spcPct val="87000"/>
              </a:lnSpc>
              <a:spcBef>
                <a:spcPts val="0"/>
              </a:spcBef>
              <a:spcAft>
                <a:spcPts val="0"/>
              </a:spcAft>
              <a:buSzPts val="1400"/>
              <a:buNone/>
              <a:defRPr/>
            </a:lvl9pPr>
          </a:lstStyle>
          <a:p/>
        </p:txBody>
      </p:sp>
      <p:sp>
        <p:nvSpPr>
          <p:cNvPr id="86" name="Google Shape;86;p13"/>
          <p:cNvSpPr txBox="1"/>
          <p:nvPr>
            <p:ph idx="1" type="body"/>
          </p:nvPr>
        </p:nvSpPr>
        <p:spPr>
          <a:xfrm>
            <a:off x="365125" y="2246312"/>
            <a:ext cx="6578700" cy="6330900"/>
          </a:xfrm>
          <a:prstGeom prst="rect">
            <a:avLst/>
          </a:prstGeom>
          <a:noFill/>
          <a:ln>
            <a:noFill/>
          </a:ln>
        </p:spPr>
        <p:txBody>
          <a:bodyPr anchorCtr="0" anchor="t" bIns="0" lIns="0" spcFirstLastPara="1" rIns="0" wrap="square" tIns="55800">
            <a:noAutofit/>
          </a:bodyPr>
          <a:lstStyle>
            <a:lvl1pPr indent="-228600" lvl="0" marL="457200" rtl="0" algn="l">
              <a:lnSpc>
                <a:spcPct val="87000"/>
              </a:lnSpc>
              <a:spcBef>
                <a:spcPts val="0"/>
              </a:spcBef>
              <a:spcAft>
                <a:spcPts val="0"/>
              </a:spcAft>
              <a:buSzPts val="3400"/>
              <a:buNone/>
              <a:defRPr/>
            </a:lvl1pPr>
            <a:lvl2pPr indent="-228600" lvl="1" marL="914400" rtl="0" algn="l">
              <a:lnSpc>
                <a:spcPct val="87000"/>
              </a:lnSpc>
              <a:spcBef>
                <a:spcPts val="1400"/>
              </a:spcBef>
              <a:spcAft>
                <a:spcPts val="0"/>
              </a:spcAft>
              <a:buSzPts val="3000"/>
              <a:buNone/>
              <a:defRPr/>
            </a:lvl2pPr>
            <a:lvl3pPr indent="-228600" lvl="2" marL="1371600" rtl="0" algn="l">
              <a:lnSpc>
                <a:spcPct val="87000"/>
              </a:lnSpc>
              <a:spcBef>
                <a:spcPts val="1100"/>
              </a:spcBef>
              <a:spcAft>
                <a:spcPts val="0"/>
              </a:spcAft>
              <a:buSzPts val="2500"/>
              <a:buNone/>
              <a:defRPr/>
            </a:lvl3pPr>
            <a:lvl4pPr indent="-228600" lvl="3" marL="1828800" rtl="0" algn="l">
              <a:lnSpc>
                <a:spcPct val="87000"/>
              </a:lnSpc>
              <a:spcBef>
                <a:spcPts val="800"/>
              </a:spcBef>
              <a:spcAft>
                <a:spcPts val="0"/>
              </a:spcAft>
              <a:buSzPts val="2100"/>
              <a:buNone/>
              <a:defRPr/>
            </a:lvl4pPr>
            <a:lvl5pPr indent="-228600" lvl="4" marL="2286000" rtl="0" algn="l">
              <a:lnSpc>
                <a:spcPct val="87000"/>
              </a:lnSpc>
              <a:spcBef>
                <a:spcPts val="500"/>
              </a:spcBef>
              <a:spcAft>
                <a:spcPts val="0"/>
              </a:spcAft>
              <a:buSzPts val="2100"/>
              <a:buNone/>
              <a:defRPr/>
            </a:lvl5pPr>
            <a:lvl6pPr indent="-228600" lvl="5" marL="2743200" rtl="0" algn="l">
              <a:lnSpc>
                <a:spcPct val="87000"/>
              </a:lnSpc>
              <a:spcBef>
                <a:spcPts val="200"/>
              </a:spcBef>
              <a:spcAft>
                <a:spcPts val="0"/>
              </a:spcAft>
              <a:buSzPts val="2100"/>
              <a:buNone/>
              <a:defRPr/>
            </a:lvl6pPr>
            <a:lvl7pPr indent="-228600" lvl="6" marL="3200400" rtl="0" algn="l">
              <a:lnSpc>
                <a:spcPct val="87000"/>
              </a:lnSpc>
              <a:spcBef>
                <a:spcPts val="200"/>
              </a:spcBef>
              <a:spcAft>
                <a:spcPts val="0"/>
              </a:spcAft>
              <a:buSzPts val="2100"/>
              <a:buNone/>
              <a:defRPr/>
            </a:lvl7pPr>
            <a:lvl8pPr indent="-228600" lvl="7" marL="3657600" rtl="0" algn="l">
              <a:lnSpc>
                <a:spcPct val="87000"/>
              </a:lnSpc>
              <a:spcBef>
                <a:spcPts val="200"/>
              </a:spcBef>
              <a:spcAft>
                <a:spcPts val="0"/>
              </a:spcAft>
              <a:buSzPts val="2100"/>
              <a:buNone/>
              <a:defRPr/>
            </a:lvl8pPr>
            <a:lvl9pPr indent="-228600" lvl="8" marL="4114800" rtl="0" algn="l">
              <a:lnSpc>
                <a:spcPct val="87000"/>
              </a:lnSpc>
              <a:spcBef>
                <a:spcPts val="200"/>
              </a:spcBef>
              <a:spcAft>
                <a:spcPts val="200"/>
              </a:spcAft>
              <a:buSzPts val="2100"/>
              <a:buNone/>
              <a:defRPr/>
            </a:lvl9pPr>
          </a:lstStyle>
          <a:p/>
        </p:txBody>
      </p:sp>
      <p:sp>
        <p:nvSpPr>
          <p:cNvPr id="87" name="Google Shape;87;p13"/>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93000"/>
              </a:lnSpc>
              <a:spcBef>
                <a:spcPts val="0"/>
              </a:spcBef>
              <a:spcAft>
                <a:spcPts val="0"/>
              </a:spcAft>
              <a:buSzPts val="1400"/>
              <a:buNone/>
              <a:defRPr b="0" i="0" sz="1800" u="none">
                <a:solidFill>
                  <a:srgbClr val="000000"/>
                </a:solidFill>
                <a:latin typeface="Arial"/>
                <a:ea typeface="Arial"/>
                <a:cs typeface="Arial"/>
                <a:sym typeface="Arial"/>
              </a:defRPr>
            </a:lvl1pPr>
            <a:lvl2pPr lvl="1"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9pPr>
          </a:lstStyle>
          <a:p/>
        </p:txBody>
      </p:sp>
      <p:sp>
        <p:nvSpPr>
          <p:cNvPr id="88" name="Google Shape;88;p13"/>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93000"/>
              </a:lnSpc>
              <a:spcBef>
                <a:spcPts val="0"/>
              </a:spcBef>
              <a:spcAft>
                <a:spcPts val="0"/>
              </a:spcAft>
              <a:buSzPts val="1400"/>
              <a:buNone/>
              <a:defRPr b="0" i="0" sz="1800" u="none">
                <a:solidFill>
                  <a:srgbClr val="000000"/>
                </a:solidFill>
                <a:latin typeface="Arial"/>
                <a:ea typeface="Arial"/>
                <a:cs typeface="Arial"/>
                <a:sym typeface="Arial"/>
              </a:defRPr>
            </a:lvl1pPr>
            <a:lvl2pPr lvl="1"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9pPr>
          </a:lstStyle>
          <a:p/>
        </p:txBody>
      </p:sp>
      <p:sp>
        <p:nvSpPr>
          <p:cNvPr id="89" name="Google Shape;89;p13"/>
          <p:cNvSpPr txBox="1"/>
          <p:nvPr>
            <p:ph idx="12" type="sldNum"/>
          </p:nvPr>
        </p:nvSpPr>
        <p:spPr>
          <a:xfrm>
            <a:off x="5241925" y="8742362"/>
            <a:ext cx="1698600" cy="657300"/>
          </a:xfrm>
          <a:prstGeom prst="rect">
            <a:avLst/>
          </a:prstGeom>
          <a:noFill/>
          <a:ln>
            <a:noFill/>
          </a:ln>
        </p:spPr>
        <p:txBody>
          <a:bodyPr anchorCtr="0" anchor="t" bIns="45000" lIns="90000" spcFirstLastPara="1" rIns="90000" wrap="square" tIns="45000">
            <a:noAutofit/>
          </a:bodyPr>
          <a:lstStyle>
            <a:lvl1pPr indent="0" lvl="0" marL="0" rtl="0" algn="l">
              <a:lnSpc>
                <a:spcPct val="93000"/>
              </a:lnSpc>
              <a:spcBef>
                <a:spcPts val="0"/>
              </a:spcBef>
              <a:spcAft>
                <a:spcPts val="0"/>
              </a:spcAft>
              <a:buNone/>
              <a:defRPr/>
            </a:lvl1pPr>
            <a:lvl2pPr indent="0" lvl="1" marL="0" rtl="0" algn="l">
              <a:lnSpc>
                <a:spcPct val="93000"/>
              </a:lnSpc>
              <a:spcBef>
                <a:spcPts val="0"/>
              </a:spcBef>
              <a:spcAft>
                <a:spcPts val="0"/>
              </a:spcAft>
              <a:buNone/>
              <a:defRPr/>
            </a:lvl2pPr>
            <a:lvl3pPr indent="0" lvl="2" marL="0" rtl="0" algn="l">
              <a:lnSpc>
                <a:spcPct val="93000"/>
              </a:lnSpc>
              <a:spcBef>
                <a:spcPts val="0"/>
              </a:spcBef>
              <a:spcAft>
                <a:spcPts val="0"/>
              </a:spcAft>
              <a:buNone/>
              <a:defRPr/>
            </a:lvl3pPr>
            <a:lvl4pPr indent="0" lvl="3" marL="0" rtl="0" algn="l">
              <a:lnSpc>
                <a:spcPct val="93000"/>
              </a:lnSpc>
              <a:spcBef>
                <a:spcPts val="0"/>
              </a:spcBef>
              <a:spcAft>
                <a:spcPts val="0"/>
              </a:spcAft>
              <a:buNone/>
              <a:defRPr/>
            </a:lvl4pPr>
            <a:lvl5pPr indent="0" lvl="4" marL="0" rtl="0" algn="l">
              <a:lnSpc>
                <a:spcPct val="93000"/>
              </a:lnSpc>
              <a:spcBef>
                <a:spcPts val="0"/>
              </a:spcBef>
              <a:spcAft>
                <a:spcPts val="0"/>
              </a:spcAft>
              <a:buNone/>
              <a:defRPr/>
            </a:lvl5pPr>
            <a:lvl6pPr indent="0" lvl="5" marL="0" rtl="0" algn="l">
              <a:lnSpc>
                <a:spcPct val="93000"/>
              </a:lnSpc>
              <a:spcBef>
                <a:spcPts val="0"/>
              </a:spcBef>
              <a:spcAft>
                <a:spcPts val="0"/>
              </a:spcAft>
              <a:buNone/>
              <a:defRPr/>
            </a:lvl6pPr>
            <a:lvl7pPr indent="0" lvl="6" marL="0" rtl="0" algn="l">
              <a:lnSpc>
                <a:spcPct val="93000"/>
              </a:lnSpc>
              <a:spcBef>
                <a:spcPts val="0"/>
              </a:spcBef>
              <a:spcAft>
                <a:spcPts val="0"/>
              </a:spcAft>
              <a:buNone/>
              <a:defRPr/>
            </a:lvl7pPr>
            <a:lvl8pPr indent="0" lvl="7" marL="0" rtl="0" algn="l">
              <a:lnSpc>
                <a:spcPct val="93000"/>
              </a:lnSpc>
              <a:spcBef>
                <a:spcPts val="0"/>
              </a:spcBef>
              <a:spcAft>
                <a:spcPts val="0"/>
              </a:spcAft>
              <a:buNone/>
              <a:defRPr/>
            </a:lvl8pPr>
            <a:lvl9pPr indent="0" lvl="8" marL="0" rtl="0" algn="l">
              <a:lnSpc>
                <a:spcPct val="93000"/>
              </a:lnSpc>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3"/>
          <p:cNvSpPr txBox="1"/>
          <p:nvPr>
            <p:ph type="ctrTitle"/>
          </p:nvPr>
        </p:nvSpPr>
        <p:spPr>
          <a:xfrm>
            <a:off x="549275" y="2982913"/>
            <a:ext cx="6216650" cy="2057400"/>
          </a:xfrm>
          <a:prstGeom prst="rect">
            <a:avLst/>
          </a:prstGeom>
          <a:noFill/>
          <a:ln>
            <a:noFill/>
          </a:ln>
        </p:spPr>
        <p:txBody>
          <a:bodyPr anchorCtr="0" anchor="ctr" bIns="48325" lIns="96650" spcFirstLastPara="1" rIns="96650" wrap="square" tIns="483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 name="Google Shape;21;p3"/>
          <p:cNvSpPr txBox="1"/>
          <p:nvPr>
            <p:ph idx="1" type="subTitle"/>
          </p:nvPr>
        </p:nvSpPr>
        <p:spPr>
          <a:xfrm>
            <a:off x="1096963" y="5440363"/>
            <a:ext cx="5121275" cy="2454275"/>
          </a:xfrm>
          <a:prstGeom prst="rect">
            <a:avLst/>
          </a:prstGeom>
          <a:noFill/>
          <a:ln>
            <a:noFill/>
          </a:ln>
        </p:spPr>
        <p:txBody>
          <a:bodyPr anchorCtr="0" anchor="t" bIns="48325" lIns="96650" spcFirstLastPara="1" rIns="96650" wrap="square" tIns="48325">
            <a:noAutofit/>
          </a:bodyPr>
          <a:lstStyle>
            <a:lvl1pPr lvl="0" algn="ctr">
              <a:lnSpc>
                <a:spcPct val="100000"/>
              </a:lnSpc>
              <a:spcBef>
                <a:spcPts val="680"/>
              </a:spcBef>
              <a:spcAft>
                <a:spcPts val="0"/>
              </a:spcAft>
              <a:buClr>
                <a:schemeClr val="dk1"/>
              </a:buClr>
              <a:buSzPts val="3400"/>
              <a:buFont typeface="Arial"/>
              <a:buNone/>
              <a:defRPr/>
            </a:lvl1pPr>
            <a:lvl2pPr lvl="1" algn="ctr">
              <a:lnSpc>
                <a:spcPct val="100000"/>
              </a:lnSpc>
              <a:spcBef>
                <a:spcPts val="600"/>
              </a:spcBef>
              <a:spcAft>
                <a:spcPts val="0"/>
              </a:spcAft>
              <a:buClr>
                <a:schemeClr val="dk1"/>
              </a:buClr>
              <a:buSzPts val="3000"/>
              <a:buFont typeface="Arial"/>
              <a:buNone/>
              <a:defRPr/>
            </a:lvl2pPr>
            <a:lvl3pPr lvl="2" algn="ctr">
              <a:lnSpc>
                <a:spcPct val="100000"/>
              </a:lnSpc>
              <a:spcBef>
                <a:spcPts val="500"/>
              </a:spcBef>
              <a:spcAft>
                <a:spcPts val="0"/>
              </a:spcAft>
              <a:buClr>
                <a:schemeClr val="dk1"/>
              </a:buClr>
              <a:buSzPts val="2500"/>
              <a:buFont typeface="Arial"/>
              <a:buNone/>
              <a:defRPr/>
            </a:lvl3pPr>
            <a:lvl4pPr lvl="3" algn="ctr">
              <a:lnSpc>
                <a:spcPct val="100000"/>
              </a:lnSpc>
              <a:spcBef>
                <a:spcPts val="420"/>
              </a:spcBef>
              <a:spcAft>
                <a:spcPts val="0"/>
              </a:spcAft>
              <a:buClr>
                <a:schemeClr val="dk1"/>
              </a:buClr>
              <a:buSzPts val="2100"/>
              <a:buFont typeface="Arial"/>
              <a:buNone/>
              <a:defRPr/>
            </a:lvl4pPr>
            <a:lvl5pPr lvl="4" algn="ctr">
              <a:lnSpc>
                <a:spcPct val="100000"/>
              </a:lnSpc>
              <a:spcBef>
                <a:spcPts val="420"/>
              </a:spcBef>
              <a:spcAft>
                <a:spcPts val="0"/>
              </a:spcAft>
              <a:buClr>
                <a:schemeClr val="dk1"/>
              </a:buClr>
              <a:buSzPts val="2100"/>
              <a:buFont typeface="Arial"/>
              <a:buNone/>
              <a:defRPr/>
            </a:lvl5pPr>
            <a:lvl6pPr lvl="5" algn="ctr">
              <a:lnSpc>
                <a:spcPct val="100000"/>
              </a:lnSpc>
              <a:spcBef>
                <a:spcPts val="420"/>
              </a:spcBef>
              <a:spcAft>
                <a:spcPts val="0"/>
              </a:spcAft>
              <a:buClr>
                <a:schemeClr val="dk1"/>
              </a:buClr>
              <a:buSzPts val="2100"/>
              <a:buFont typeface="Arial"/>
              <a:buNone/>
              <a:defRPr/>
            </a:lvl6pPr>
            <a:lvl7pPr lvl="6" algn="ctr">
              <a:lnSpc>
                <a:spcPct val="100000"/>
              </a:lnSpc>
              <a:spcBef>
                <a:spcPts val="420"/>
              </a:spcBef>
              <a:spcAft>
                <a:spcPts val="0"/>
              </a:spcAft>
              <a:buClr>
                <a:schemeClr val="dk1"/>
              </a:buClr>
              <a:buSzPts val="2100"/>
              <a:buFont typeface="Arial"/>
              <a:buNone/>
              <a:defRPr/>
            </a:lvl7pPr>
            <a:lvl8pPr lvl="7" algn="ctr">
              <a:lnSpc>
                <a:spcPct val="100000"/>
              </a:lnSpc>
              <a:spcBef>
                <a:spcPts val="420"/>
              </a:spcBef>
              <a:spcAft>
                <a:spcPts val="0"/>
              </a:spcAft>
              <a:buClr>
                <a:schemeClr val="dk1"/>
              </a:buClr>
              <a:buSzPts val="2100"/>
              <a:buFont typeface="Arial"/>
              <a:buNone/>
              <a:defRPr/>
            </a:lvl8pPr>
            <a:lvl9pPr lvl="8" algn="ctr">
              <a:lnSpc>
                <a:spcPct val="100000"/>
              </a:lnSpc>
              <a:spcBef>
                <a:spcPts val="420"/>
              </a:spcBef>
              <a:spcAft>
                <a:spcPts val="0"/>
              </a:spcAft>
              <a:buClr>
                <a:schemeClr val="dk1"/>
              </a:buClr>
              <a:buSzPts val="2100"/>
              <a:buFont typeface="Arial"/>
              <a:buNone/>
              <a:defRPr/>
            </a:lvl9pPr>
          </a:lstStyle>
          <a:p/>
        </p:txBody>
      </p:sp>
      <p:sp>
        <p:nvSpPr>
          <p:cNvPr id="22" name="Google Shape;22;p3"/>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3"/>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3"/>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4"/>
          <p:cNvSpPr txBox="1"/>
          <p:nvPr>
            <p:ph type="title"/>
          </p:nvPr>
        </p:nvSpPr>
        <p:spPr>
          <a:xfrm>
            <a:off x="365125" y="385763"/>
            <a:ext cx="6584950" cy="1600200"/>
          </a:xfrm>
          <a:prstGeom prst="rect">
            <a:avLst/>
          </a:prstGeom>
          <a:noFill/>
          <a:ln>
            <a:noFill/>
          </a:ln>
        </p:spPr>
        <p:txBody>
          <a:bodyPr anchorCtr="0" anchor="ctr" bIns="48325" lIns="96650" spcFirstLastPara="1" rIns="96650" wrap="square" tIns="483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7" name="Google Shape;27;p4"/>
          <p:cNvSpPr txBox="1"/>
          <p:nvPr>
            <p:ph idx="1" type="body"/>
          </p:nvPr>
        </p:nvSpPr>
        <p:spPr>
          <a:xfrm>
            <a:off x="365125" y="2239963"/>
            <a:ext cx="6584950" cy="6335712"/>
          </a:xfrm>
          <a:prstGeom prst="rect">
            <a:avLst/>
          </a:prstGeom>
          <a:noFill/>
          <a:ln>
            <a:noFill/>
          </a:ln>
        </p:spPr>
        <p:txBody>
          <a:bodyPr anchorCtr="0" anchor="t" bIns="48325" lIns="96650" spcFirstLastPara="1" rIns="96650" wrap="square" tIns="48325">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8" name="Google Shape;28;p4"/>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4"/>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4"/>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577850" y="6169025"/>
            <a:ext cx="6218238" cy="1908175"/>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b="1" sz="4000" cap="none"/>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3" name="Google Shape;33;p5"/>
          <p:cNvSpPr txBox="1"/>
          <p:nvPr>
            <p:ph idx="1" type="body"/>
          </p:nvPr>
        </p:nvSpPr>
        <p:spPr>
          <a:xfrm>
            <a:off x="577850" y="4068763"/>
            <a:ext cx="6218238" cy="2100262"/>
          </a:xfrm>
          <a:prstGeom prst="rect">
            <a:avLst/>
          </a:prstGeom>
          <a:noFill/>
          <a:ln>
            <a:noFill/>
          </a:ln>
        </p:spPr>
        <p:txBody>
          <a:bodyPr anchorCtr="0" anchor="b" bIns="48325" lIns="96650" spcFirstLastPara="1" rIns="96650" wrap="square" tIns="48325">
            <a:noAutofit/>
          </a:bodyPr>
          <a:lstStyle>
            <a:lvl1pPr indent="-228600" lvl="0" marL="457200" algn="l">
              <a:lnSpc>
                <a:spcPct val="100000"/>
              </a:lnSpc>
              <a:spcBef>
                <a:spcPts val="400"/>
              </a:spcBef>
              <a:spcAft>
                <a:spcPts val="0"/>
              </a:spcAft>
              <a:buClr>
                <a:schemeClr val="dk1"/>
              </a:buClr>
              <a:buSzPts val="2000"/>
              <a:buFont typeface="Arial"/>
              <a:buNone/>
              <a:defRPr sz="2000"/>
            </a:lvl1pPr>
            <a:lvl2pPr indent="-228600" lvl="1" marL="914400" algn="l">
              <a:lnSpc>
                <a:spcPct val="100000"/>
              </a:lnSpc>
              <a:spcBef>
                <a:spcPts val="360"/>
              </a:spcBef>
              <a:spcAft>
                <a:spcPts val="0"/>
              </a:spcAft>
              <a:buClr>
                <a:schemeClr val="dk1"/>
              </a:buClr>
              <a:buSzPts val="1800"/>
              <a:buFont typeface="Arial"/>
              <a:buNone/>
              <a:defRPr sz="1800"/>
            </a:lvl2pPr>
            <a:lvl3pPr indent="-228600" lvl="2" marL="1371600" algn="l">
              <a:lnSpc>
                <a:spcPct val="100000"/>
              </a:lnSpc>
              <a:spcBef>
                <a:spcPts val="320"/>
              </a:spcBef>
              <a:spcAft>
                <a:spcPts val="0"/>
              </a:spcAft>
              <a:buClr>
                <a:schemeClr val="dk1"/>
              </a:buClr>
              <a:buSzPts val="1600"/>
              <a:buFont typeface="Arial"/>
              <a:buNone/>
              <a:defRPr sz="1600"/>
            </a:lvl3pPr>
            <a:lvl4pPr indent="-228600" lvl="3" marL="1828800" algn="l">
              <a:lnSpc>
                <a:spcPct val="100000"/>
              </a:lnSpc>
              <a:spcBef>
                <a:spcPts val="280"/>
              </a:spcBef>
              <a:spcAft>
                <a:spcPts val="0"/>
              </a:spcAft>
              <a:buClr>
                <a:schemeClr val="dk1"/>
              </a:buClr>
              <a:buSzPts val="1400"/>
              <a:buFont typeface="Arial"/>
              <a:buNone/>
              <a:defRPr sz="1400"/>
            </a:lvl4pPr>
            <a:lvl5pPr indent="-228600" lvl="4" marL="2286000" algn="l">
              <a:lnSpc>
                <a:spcPct val="100000"/>
              </a:lnSpc>
              <a:spcBef>
                <a:spcPts val="280"/>
              </a:spcBef>
              <a:spcAft>
                <a:spcPts val="0"/>
              </a:spcAft>
              <a:buClr>
                <a:schemeClr val="dk1"/>
              </a:buClr>
              <a:buSzPts val="1400"/>
              <a:buFont typeface="Arial"/>
              <a:buNone/>
              <a:defRPr sz="1400"/>
            </a:lvl5pPr>
            <a:lvl6pPr indent="-228600" lvl="5" marL="2743200" algn="l">
              <a:lnSpc>
                <a:spcPct val="100000"/>
              </a:lnSpc>
              <a:spcBef>
                <a:spcPts val="280"/>
              </a:spcBef>
              <a:spcAft>
                <a:spcPts val="0"/>
              </a:spcAft>
              <a:buClr>
                <a:schemeClr val="dk1"/>
              </a:buClr>
              <a:buSzPts val="1400"/>
              <a:buFont typeface="Arial"/>
              <a:buNone/>
              <a:defRPr sz="1400"/>
            </a:lvl6pPr>
            <a:lvl7pPr indent="-228600" lvl="6" marL="3200400" algn="l">
              <a:lnSpc>
                <a:spcPct val="100000"/>
              </a:lnSpc>
              <a:spcBef>
                <a:spcPts val="280"/>
              </a:spcBef>
              <a:spcAft>
                <a:spcPts val="0"/>
              </a:spcAft>
              <a:buClr>
                <a:schemeClr val="dk1"/>
              </a:buClr>
              <a:buSzPts val="1400"/>
              <a:buFont typeface="Arial"/>
              <a:buNone/>
              <a:defRPr sz="1400"/>
            </a:lvl7pPr>
            <a:lvl8pPr indent="-228600" lvl="7" marL="3657600" algn="l">
              <a:lnSpc>
                <a:spcPct val="100000"/>
              </a:lnSpc>
              <a:spcBef>
                <a:spcPts val="280"/>
              </a:spcBef>
              <a:spcAft>
                <a:spcPts val="0"/>
              </a:spcAft>
              <a:buClr>
                <a:schemeClr val="dk1"/>
              </a:buClr>
              <a:buSzPts val="1400"/>
              <a:buFont typeface="Arial"/>
              <a:buNone/>
              <a:defRPr sz="1400"/>
            </a:lvl8pPr>
            <a:lvl9pPr indent="-228600" lvl="8" marL="4114800" algn="l">
              <a:lnSpc>
                <a:spcPct val="100000"/>
              </a:lnSpc>
              <a:spcBef>
                <a:spcPts val="280"/>
              </a:spcBef>
              <a:spcAft>
                <a:spcPts val="0"/>
              </a:spcAft>
              <a:buClr>
                <a:schemeClr val="dk1"/>
              </a:buClr>
              <a:buSzPts val="1400"/>
              <a:buFont typeface="Arial"/>
              <a:buNone/>
              <a:defRPr sz="1400"/>
            </a:lvl9pPr>
          </a:lstStyle>
          <a:p/>
        </p:txBody>
      </p:sp>
      <p:sp>
        <p:nvSpPr>
          <p:cNvPr id="34" name="Google Shape;34;p5"/>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5"/>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5"/>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365125" y="385763"/>
            <a:ext cx="6584950" cy="1600200"/>
          </a:xfrm>
          <a:prstGeom prst="rect">
            <a:avLst/>
          </a:prstGeom>
          <a:noFill/>
          <a:ln>
            <a:noFill/>
          </a:ln>
        </p:spPr>
        <p:txBody>
          <a:bodyPr anchorCtr="0" anchor="ctr" bIns="48325" lIns="96650" spcFirstLastPara="1" rIns="96650" wrap="square" tIns="483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9" name="Google Shape;39;p6"/>
          <p:cNvSpPr txBox="1"/>
          <p:nvPr>
            <p:ph idx="1" type="body"/>
          </p:nvPr>
        </p:nvSpPr>
        <p:spPr>
          <a:xfrm>
            <a:off x="365125" y="2239963"/>
            <a:ext cx="3216275" cy="6335712"/>
          </a:xfrm>
          <a:prstGeom prst="rect">
            <a:avLst/>
          </a:prstGeom>
          <a:noFill/>
          <a:ln>
            <a:noFill/>
          </a:ln>
        </p:spPr>
        <p:txBody>
          <a:bodyPr anchorCtr="0" anchor="t" bIns="48325" lIns="96650" spcFirstLastPara="1" rIns="96650" wrap="square" tIns="48325">
            <a:noAutofit/>
          </a:bodyPr>
          <a:lstStyle>
            <a:lvl1pPr indent="-406400" lvl="0" marL="457200" algn="l">
              <a:lnSpc>
                <a:spcPct val="100000"/>
              </a:lnSpc>
              <a:spcBef>
                <a:spcPts val="560"/>
              </a:spcBef>
              <a:spcAft>
                <a:spcPts val="0"/>
              </a:spcAft>
              <a:buClr>
                <a:schemeClr val="dk1"/>
              </a:buClr>
              <a:buSzPts val="2800"/>
              <a:buFont typeface="Arial"/>
              <a:buChar char="•"/>
              <a:defRPr sz="2800"/>
            </a:lvl1pPr>
            <a:lvl2pPr indent="-381000" lvl="1" marL="914400" algn="l">
              <a:lnSpc>
                <a:spcPct val="100000"/>
              </a:lnSpc>
              <a:spcBef>
                <a:spcPts val="480"/>
              </a:spcBef>
              <a:spcAft>
                <a:spcPts val="0"/>
              </a:spcAft>
              <a:buClr>
                <a:schemeClr val="dk1"/>
              </a:buClr>
              <a:buSzPts val="2400"/>
              <a:buFont typeface="Arial"/>
              <a:buChar char="–"/>
              <a:defRPr sz="2400"/>
            </a:lvl2pPr>
            <a:lvl3pPr indent="-355600" lvl="2" marL="1371600" algn="l">
              <a:lnSpc>
                <a:spcPct val="100000"/>
              </a:lnSpc>
              <a:spcBef>
                <a:spcPts val="400"/>
              </a:spcBef>
              <a:spcAft>
                <a:spcPts val="0"/>
              </a:spcAft>
              <a:buClr>
                <a:schemeClr val="dk1"/>
              </a:buClr>
              <a:buSzPts val="2000"/>
              <a:buFont typeface="Arial"/>
              <a:buChar char="•"/>
              <a:defRPr sz="2000"/>
            </a:lvl3pPr>
            <a:lvl4pPr indent="-342900" lvl="3" marL="1828800" algn="l">
              <a:lnSpc>
                <a:spcPct val="100000"/>
              </a:lnSpc>
              <a:spcBef>
                <a:spcPts val="360"/>
              </a:spcBef>
              <a:spcAft>
                <a:spcPts val="0"/>
              </a:spcAft>
              <a:buClr>
                <a:schemeClr val="dk1"/>
              </a:buClr>
              <a:buSzPts val="1800"/>
              <a:buFont typeface="Arial"/>
              <a:buChar char="–"/>
              <a:defRPr sz="1800"/>
            </a:lvl4pPr>
            <a:lvl5pPr indent="-342900" lvl="4" marL="2286000" algn="l">
              <a:lnSpc>
                <a:spcPct val="100000"/>
              </a:lnSpc>
              <a:spcBef>
                <a:spcPts val="360"/>
              </a:spcBef>
              <a:spcAft>
                <a:spcPts val="0"/>
              </a:spcAft>
              <a:buClr>
                <a:schemeClr val="dk1"/>
              </a:buClr>
              <a:buSzPts val="1800"/>
              <a:buFont typeface="Arial"/>
              <a:buChar char="»"/>
              <a:defRPr sz="1800"/>
            </a:lvl5pPr>
            <a:lvl6pPr indent="-342900" lvl="5" marL="2743200" algn="l">
              <a:lnSpc>
                <a:spcPct val="100000"/>
              </a:lnSpc>
              <a:spcBef>
                <a:spcPts val="360"/>
              </a:spcBef>
              <a:spcAft>
                <a:spcPts val="0"/>
              </a:spcAft>
              <a:buClr>
                <a:schemeClr val="dk1"/>
              </a:buClr>
              <a:buSzPts val="1800"/>
              <a:buFont typeface="Arial"/>
              <a:buChar char="»"/>
              <a:defRPr sz="1800"/>
            </a:lvl6pPr>
            <a:lvl7pPr indent="-342900" lvl="6" marL="3200400" algn="l">
              <a:lnSpc>
                <a:spcPct val="100000"/>
              </a:lnSpc>
              <a:spcBef>
                <a:spcPts val="360"/>
              </a:spcBef>
              <a:spcAft>
                <a:spcPts val="0"/>
              </a:spcAft>
              <a:buClr>
                <a:schemeClr val="dk1"/>
              </a:buClr>
              <a:buSzPts val="1800"/>
              <a:buFont typeface="Arial"/>
              <a:buChar char="»"/>
              <a:defRPr sz="1800"/>
            </a:lvl7pPr>
            <a:lvl8pPr indent="-342900" lvl="7" marL="3657600" algn="l">
              <a:lnSpc>
                <a:spcPct val="100000"/>
              </a:lnSpc>
              <a:spcBef>
                <a:spcPts val="360"/>
              </a:spcBef>
              <a:spcAft>
                <a:spcPts val="0"/>
              </a:spcAft>
              <a:buClr>
                <a:schemeClr val="dk1"/>
              </a:buClr>
              <a:buSzPts val="1800"/>
              <a:buFont typeface="Arial"/>
              <a:buChar char="»"/>
              <a:defRPr sz="1800"/>
            </a:lvl8pPr>
            <a:lvl9pPr indent="-342900" lvl="8" marL="4114800" algn="l">
              <a:lnSpc>
                <a:spcPct val="100000"/>
              </a:lnSpc>
              <a:spcBef>
                <a:spcPts val="360"/>
              </a:spcBef>
              <a:spcAft>
                <a:spcPts val="0"/>
              </a:spcAft>
              <a:buClr>
                <a:schemeClr val="dk1"/>
              </a:buClr>
              <a:buSzPts val="1800"/>
              <a:buFont typeface="Arial"/>
              <a:buChar char="»"/>
              <a:defRPr sz="1800"/>
            </a:lvl9pPr>
          </a:lstStyle>
          <a:p/>
        </p:txBody>
      </p:sp>
      <p:sp>
        <p:nvSpPr>
          <p:cNvPr id="40" name="Google Shape;40;p6"/>
          <p:cNvSpPr txBox="1"/>
          <p:nvPr>
            <p:ph idx="2" type="body"/>
          </p:nvPr>
        </p:nvSpPr>
        <p:spPr>
          <a:xfrm>
            <a:off x="3733800" y="2239963"/>
            <a:ext cx="3216275" cy="6335712"/>
          </a:xfrm>
          <a:prstGeom prst="rect">
            <a:avLst/>
          </a:prstGeom>
          <a:noFill/>
          <a:ln>
            <a:noFill/>
          </a:ln>
        </p:spPr>
        <p:txBody>
          <a:bodyPr anchorCtr="0" anchor="t" bIns="48325" lIns="96650" spcFirstLastPara="1" rIns="96650" wrap="square" tIns="48325">
            <a:noAutofit/>
          </a:bodyPr>
          <a:lstStyle>
            <a:lvl1pPr indent="-406400" lvl="0" marL="457200" algn="l">
              <a:lnSpc>
                <a:spcPct val="100000"/>
              </a:lnSpc>
              <a:spcBef>
                <a:spcPts val="560"/>
              </a:spcBef>
              <a:spcAft>
                <a:spcPts val="0"/>
              </a:spcAft>
              <a:buClr>
                <a:schemeClr val="dk1"/>
              </a:buClr>
              <a:buSzPts val="2800"/>
              <a:buFont typeface="Arial"/>
              <a:buChar char="•"/>
              <a:defRPr sz="2800"/>
            </a:lvl1pPr>
            <a:lvl2pPr indent="-381000" lvl="1" marL="914400" algn="l">
              <a:lnSpc>
                <a:spcPct val="100000"/>
              </a:lnSpc>
              <a:spcBef>
                <a:spcPts val="480"/>
              </a:spcBef>
              <a:spcAft>
                <a:spcPts val="0"/>
              </a:spcAft>
              <a:buClr>
                <a:schemeClr val="dk1"/>
              </a:buClr>
              <a:buSzPts val="2400"/>
              <a:buFont typeface="Arial"/>
              <a:buChar char="–"/>
              <a:defRPr sz="2400"/>
            </a:lvl2pPr>
            <a:lvl3pPr indent="-355600" lvl="2" marL="1371600" algn="l">
              <a:lnSpc>
                <a:spcPct val="100000"/>
              </a:lnSpc>
              <a:spcBef>
                <a:spcPts val="400"/>
              </a:spcBef>
              <a:spcAft>
                <a:spcPts val="0"/>
              </a:spcAft>
              <a:buClr>
                <a:schemeClr val="dk1"/>
              </a:buClr>
              <a:buSzPts val="2000"/>
              <a:buFont typeface="Arial"/>
              <a:buChar char="•"/>
              <a:defRPr sz="2000"/>
            </a:lvl3pPr>
            <a:lvl4pPr indent="-342900" lvl="3" marL="1828800" algn="l">
              <a:lnSpc>
                <a:spcPct val="100000"/>
              </a:lnSpc>
              <a:spcBef>
                <a:spcPts val="360"/>
              </a:spcBef>
              <a:spcAft>
                <a:spcPts val="0"/>
              </a:spcAft>
              <a:buClr>
                <a:schemeClr val="dk1"/>
              </a:buClr>
              <a:buSzPts val="1800"/>
              <a:buFont typeface="Arial"/>
              <a:buChar char="–"/>
              <a:defRPr sz="1800"/>
            </a:lvl4pPr>
            <a:lvl5pPr indent="-342900" lvl="4" marL="2286000" algn="l">
              <a:lnSpc>
                <a:spcPct val="100000"/>
              </a:lnSpc>
              <a:spcBef>
                <a:spcPts val="360"/>
              </a:spcBef>
              <a:spcAft>
                <a:spcPts val="0"/>
              </a:spcAft>
              <a:buClr>
                <a:schemeClr val="dk1"/>
              </a:buClr>
              <a:buSzPts val="1800"/>
              <a:buFont typeface="Arial"/>
              <a:buChar char="»"/>
              <a:defRPr sz="1800"/>
            </a:lvl5pPr>
            <a:lvl6pPr indent="-342900" lvl="5" marL="2743200" algn="l">
              <a:lnSpc>
                <a:spcPct val="100000"/>
              </a:lnSpc>
              <a:spcBef>
                <a:spcPts val="360"/>
              </a:spcBef>
              <a:spcAft>
                <a:spcPts val="0"/>
              </a:spcAft>
              <a:buClr>
                <a:schemeClr val="dk1"/>
              </a:buClr>
              <a:buSzPts val="1800"/>
              <a:buFont typeface="Arial"/>
              <a:buChar char="»"/>
              <a:defRPr sz="1800"/>
            </a:lvl6pPr>
            <a:lvl7pPr indent="-342900" lvl="6" marL="3200400" algn="l">
              <a:lnSpc>
                <a:spcPct val="100000"/>
              </a:lnSpc>
              <a:spcBef>
                <a:spcPts val="360"/>
              </a:spcBef>
              <a:spcAft>
                <a:spcPts val="0"/>
              </a:spcAft>
              <a:buClr>
                <a:schemeClr val="dk1"/>
              </a:buClr>
              <a:buSzPts val="1800"/>
              <a:buFont typeface="Arial"/>
              <a:buChar char="»"/>
              <a:defRPr sz="1800"/>
            </a:lvl7pPr>
            <a:lvl8pPr indent="-342900" lvl="7" marL="3657600" algn="l">
              <a:lnSpc>
                <a:spcPct val="100000"/>
              </a:lnSpc>
              <a:spcBef>
                <a:spcPts val="360"/>
              </a:spcBef>
              <a:spcAft>
                <a:spcPts val="0"/>
              </a:spcAft>
              <a:buClr>
                <a:schemeClr val="dk1"/>
              </a:buClr>
              <a:buSzPts val="1800"/>
              <a:buFont typeface="Arial"/>
              <a:buChar char="»"/>
              <a:defRPr sz="1800"/>
            </a:lvl8pPr>
            <a:lvl9pPr indent="-342900" lvl="8" marL="4114800" algn="l">
              <a:lnSpc>
                <a:spcPct val="100000"/>
              </a:lnSpc>
              <a:spcBef>
                <a:spcPts val="360"/>
              </a:spcBef>
              <a:spcAft>
                <a:spcPts val="0"/>
              </a:spcAft>
              <a:buClr>
                <a:schemeClr val="dk1"/>
              </a:buClr>
              <a:buSzPts val="1800"/>
              <a:buFont typeface="Arial"/>
              <a:buChar char="»"/>
              <a:defRPr sz="1800"/>
            </a:lvl9pPr>
          </a:lstStyle>
          <a:p/>
        </p:txBody>
      </p:sp>
      <p:sp>
        <p:nvSpPr>
          <p:cNvPr id="41" name="Google Shape;41;p6"/>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6"/>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6"/>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365125" y="384175"/>
            <a:ext cx="6584950" cy="1600200"/>
          </a:xfrm>
          <a:prstGeom prst="rect">
            <a:avLst/>
          </a:prstGeom>
          <a:noFill/>
          <a:ln>
            <a:noFill/>
          </a:ln>
        </p:spPr>
        <p:txBody>
          <a:bodyPr anchorCtr="0" anchor="ctr" bIns="48325" lIns="96650" spcFirstLastPara="1" rIns="96650" wrap="square" tIns="483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6" name="Google Shape;46;p7"/>
          <p:cNvSpPr txBox="1"/>
          <p:nvPr>
            <p:ph idx="1" type="body"/>
          </p:nvPr>
        </p:nvSpPr>
        <p:spPr>
          <a:xfrm>
            <a:off x="365125" y="2149475"/>
            <a:ext cx="3232150" cy="895350"/>
          </a:xfrm>
          <a:prstGeom prst="rect">
            <a:avLst/>
          </a:prstGeom>
          <a:noFill/>
          <a:ln>
            <a:noFill/>
          </a:ln>
        </p:spPr>
        <p:txBody>
          <a:bodyPr anchorCtr="0" anchor="b" bIns="48325" lIns="96650" spcFirstLastPara="1" rIns="96650" wrap="square" tIns="48325">
            <a:noAutofit/>
          </a:bodyPr>
          <a:lstStyle>
            <a:lvl1pPr indent="-228600" lvl="0" marL="457200" algn="l">
              <a:lnSpc>
                <a:spcPct val="100000"/>
              </a:lnSpc>
              <a:spcBef>
                <a:spcPts val="480"/>
              </a:spcBef>
              <a:spcAft>
                <a:spcPts val="0"/>
              </a:spcAft>
              <a:buClr>
                <a:schemeClr val="dk1"/>
              </a:buClr>
              <a:buSzPts val="2400"/>
              <a:buFont typeface="Arial"/>
              <a:buNone/>
              <a:defRPr b="1" sz="2400"/>
            </a:lvl1pPr>
            <a:lvl2pPr indent="-228600" lvl="1" marL="914400" algn="l">
              <a:lnSpc>
                <a:spcPct val="100000"/>
              </a:lnSpc>
              <a:spcBef>
                <a:spcPts val="400"/>
              </a:spcBef>
              <a:spcAft>
                <a:spcPts val="0"/>
              </a:spcAft>
              <a:buClr>
                <a:schemeClr val="dk1"/>
              </a:buClr>
              <a:buSzPts val="2000"/>
              <a:buFont typeface="Arial"/>
              <a:buNone/>
              <a:defRPr b="1" sz="2000"/>
            </a:lvl2pPr>
            <a:lvl3pPr indent="-228600" lvl="2" marL="1371600" algn="l">
              <a:lnSpc>
                <a:spcPct val="100000"/>
              </a:lnSpc>
              <a:spcBef>
                <a:spcPts val="360"/>
              </a:spcBef>
              <a:spcAft>
                <a:spcPts val="0"/>
              </a:spcAft>
              <a:buClr>
                <a:schemeClr val="dk1"/>
              </a:buClr>
              <a:buSzPts val="1800"/>
              <a:buFont typeface="Arial"/>
              <a:buNone/>
              <a:defRPr b="1" sz="1800"/>
            </a:lvl3pPr>
            <a:lvl4pPr indent="-228600" lvl="3" marL="1828800" algn="l">
              <a:lnSpc>
                <a:spcPct val="100000"/>
              </a:lnSpc>
              <a:spcBef>
                <a:spcPts val="320"/>
              </a:spcBef>
              <a:spcAft>
                <a:spcPts val="0"/>
              </a:spcAft>
              <a:buClr>
                <a:schemeClr val="dk1"/>
              </a:buClr>
              <a:buSzPts val="1600"/>
              <a:buFont typeface="Arial"/>
              <a:buNone/>
              <a:defRPr b="1" sz="1600"/>
            </a:lvl4pPr>
            <a:lvl5pPr indent="-228600" lvl="4" marL="2286000" algn="l">
              <a:lnSpc>
                <a:spcPct val="100000"/>
              </a:lnSpc>
              <a:spcBef>
                <a:spcPts val="320"/>
              </a:spcBef>
              <a:spcAft>
                <a:spcPts val="0"/>
              </a:spcAft>
              <a:buClr>
                <a:schemeClr val="dk1"/>
              </a:buClr>
              <a:buSzPts val="1600"/>
              <a:buFont typeface="Arial"/>
              <a:buNone/>
              <a:defRPr b="1" sz="1600"/>
            </a:lvl5pPr>
            <a:lvl6pPr indent="-228600" lvl="5" marL="2743200" algn="l">
              <a:lnSpc>
                <a:spcPct val="100000"/>
              </a:lnSpc>
              <a:spcBef>
                <a:spcPts val="320"/>
              </a:spcBef>
              <a:spcAft>
                <a:spcPts val="0"/>
              </a:spcAft>
              <a:buClr>
                <a:schemeClr val="dk1"/>
              </a:buClr>
              <a:buSzPts val="1600"/>
              <a:buFont typeface="Arial"/>
              <a:buNone/>
              <a:defRPr b="1" sz="1600"/>
            </a:lvl6pPr>
            <a:lvl7pPr indent="-228600" lvl="6" marL="3200400" algn="l">
              <a:lnSpc>
                <a:spcPct val="100000"/>
              </a:lnSpc>
              <a:spcBef>
                <a:spcPts val="320"/>
              </a:spcBef>
              <a:spcAft>
                <a:spcPts val="0"/>
              </a:spcAft>
              <a:buClr>
                <a:schemeClr val="dk1"/>
              </a:buClr>
              <a:buSzPts val="1600"/>
              <a:buFont typeface="Arial"/>
              <a:buNone/>
              <a:defRPr b="1" sz="1600"/>
            </a:lvl7pPr>
            <a:lvl8pPr indent="-228600" lvl="7" marL="3657600" algn="l">
              <a:lnSpc>
                <a:spcPct val="100000"/>
              </a:lnSpc>
              <a:spcBef>
                <a:spcPts val="320"/>
              </a:spcBef>
              <a:spcAft>
                <a:spcPts val="0"/>
              </a:spcAft>
              <a:buClr>
                <a:schemeClr val="dk1"/>
              </a:buClr>
              <a:buSzPts val="1600"/>
              <a:buFont typeface="Arial"/>
              <a:buNone/>
              <a:defRPr b="1" sz="1600"/>
            </a:lvl8pPr>
            <a:lvl9pPr indent="-228600" lvl="8" marL="4114800" algn="l">
              <a:lnSpc>
                <a:spcPct val="100000"/>
              </a:lnSpc>
              <a:spcBef>
                <a:spcPts val="320"/>
              </a:spcBef>
              <a:spcAft>
                <a:spcPts val="0"/>
              </a:spcAft>
              <a:buClr>
                <a:schemeClr val="dk1"/>
              </a:buClr>
              <a:buSzPts val="1600"/>
              <a:buFont typeface="Arial"/>
              <a:buNone/>
              <a:defRPr b="1" sz="1600"/>
            </a:lvl9pPr>
          </a:lstStyle>
          <a:p/>
        </p:txBody>
      </p:sp>
      <p:sp>
        <p:nvSpPr>
          <p:cNvPr id="47" name="Google Shape;47;p7"/>
          <p:cNvSpPr txBox="1"/>
          <p:nvPr>
            <p:ph idx="2" type="body"/>
          </p:nvPr>
        </p:nvSpPr>
        <p:spPr>
          <a:xfrm>
            <a:off x="365125" y="3044825"/>
            <a:ext cx="3232150" cy="5532438"/>
          </a:xfrm>
          <a:prstGeom prst="rect">
            <a:avLst/>
          </a:prstGeom>
          <a:noFill/>
          <a:ln>
            <a:noFill/>
          </a:ln>
        </p:spPr>
        <p:txBody>
          <a:bodyPr anchorCtr="0" anchor="t" bIns="48325" lIns="96650" spcFirstLastPara="1" rIns="96650" wrap="square" tIns="48325">
            <a:noAutofit/>
          </a:bodyPr>
          <a:lstStyle>
            <a:lvl1pPr indent="-381000" lvl="0" marL="457200" algn="l">
              <a:lnSpc>
                <a:spcPct val="100000"/>
              </a:lnSpc>
              <a:spcBef>
                <a:spcPts val="480"/>
              </a:spcBef>
              <a:spcAft>
                <a:spcPts val="0"/>
              </a:spcAft>
              <a:buClr>
                <a:schemeClr val="dk1"/>
              </a:buClr>
              <a:buSzPts val="2400"/>
              <a:buFont typeface="Arial"/>
              <a:buChar char="•"/>
              <a:defRPr sz="2400"/>
            </a:lvl1pPr>
            <a:lvl2pPr indent="-355600" lvl="1" marL="914400" algn="l">
              <a:lnSpc>
                <a:spcPct val="100000"/>
              </a:lnSpc>
              <a:spcBef>
                <a:spcPts val="400"/>
              </a:spcBef>
              <a:spcAft>
                <a:spcPts val="0"/>
              </a:spcAft>
              <a:buClr>
                <a:schemeClr val="dk1"/>
              </a:buClr>
              <a:buSzPts val="2000"/>
              <a:buFont typeface="Arial"/>
              <a:buChar char="–"/>
              <a:defRPr sz="2000"/>
            </a:lvl2pPr>
            <a:lvl3pPr indent="-342900" lvl="2" marL="1371600" algn="l">
              <a:lnSpc>
                <a:spcPct val="100000"/>
              </a:lnSpc>
              <a:spcBef>
                <a:spcPts val="360"/>
              </a:spcBef>
              <a:spcAft>
                <a:spcPts val="0"/>
              </a:spcAft>
              <a:buClr>
                <a:schemeClr val="dk1"/>
              </a:buClr>
              <a:buSzPts val="1800"/>
              <a:buFont typeface="Arial"/>
              <a:buChar char="•"/>
              <a:defRPr sz="1800"/>
            </a:lvl3pPr>
            <a:lvl4pPr indent="-330200" lvl="3" marL="1828800" algn="l">
              <a:lnSpc>
                <a:spcPct val="100000"/>
              </a:lnSpc>
              <a:spcBef>
                <a:spcPts val="320"/>
              </a:spcBef>
              <a:spcAft>
                <a:spcPts val="0"/>
              </a:spcAft>
              <a:buClr>
                <a:schemeClr val="dk1"/>
              </a:buClr>
              <a:buSzPts val="1600"/>
              <a:buFont typeface="Arial"/>
              <a:buChar char="–"/>
              <a:defRPr sz="1600"/>
            </a:lvl4pPr>
            <a:lvl5pPr indent="-330200" lvl="4" marL="2286000" algn="l">
              <a:lnSpc>
                <a:spcPct val="100000"/>
              </a:lnSpc>
              <a:spcBef>
                <a:spcPts val="320"/>
              </a:spcBef>
              <a:spcAft>
                <a:spcPts val="0"/>
              </a:spcAft>
              <a:buClr>
                <a:schemeClr val="dk1"/>
              </a:buClr>
              <a:buSzPts val="1600"/>
              <a:buFont typeface="Arial"/>
              <a:buChar char="»"/>
              <a:defRPr sz="1600"/>
            </a:lvl5pPr>
            <a:lvl6pPr indent="-330200" lvl="5" marL="2743200" algn="l">
              <a:lnSpc>
                <a:spcPct val="100000"/>
              </a:lnSpc>
              <a:spcBef>
                <a:spcPts val="320"/>
              </a:spcBef>
              <a:spcAft>
                <a:spcPts val="0"/>
              </a:spcAft>
              <a:buClr>
                <a:schemeClr val="dk1"/>
              </a:buClr>
              <a:buSzPts val="1600"/>
              <a:buFont typeface="Arial"/>
              <a:buChar char="»"/>
              <a:defRPr sz="1600"/>
            </a:lvl6pPr>
            <a:lvl7pPr indent="-330200" lvl="6" marL="3200400" algn="l">
              <a:lnSpc>
                <a:spcPct val="100000"/>
              </a:lnSpc>
              <a:spcBef>
                <a:spcPts val="320"/>
              </a:spcBef>
              <a:spcAft>
                <a:spcPts val="0"/>
              </a:spcAft>
              <a:buClr>
                <a:schemeClr val="dk1"/>
              </a:buClr>
              <a:buSzPts val="1600"/>
              <a:buFont typeface="Arial"/>
              <a:buChar char="»"/>
              <a:defRPr sz="1600"/>
            </a:lvl7pPr>
            <a:lvl8pPr indent="-330200" lvl="7" marL="3657600" algn="l">
              <a:lnSpc>
                <a:spcPct val="100000"/>
              </a:lnSpc>
              <a:spcBef>
                <a:spcPts val="320"/>
              </a:spcBef>
              <a:spcAft>
                <a:spcPts val="0"/>
              </a:spcAft>
              <a:buClr>
                <a:schemeClr val="dk1"/>
              </a:buClr>
              <a:buSzPts val="1600"/>
              <a:buFont typeface="Arial"/>
              <a:buChar char="»"/>
              <a:defRPr sz="1600"/>
            </a:lvl8pPr>
            <a:lvl9pPr indent="-330200" lvl="8" marL="4114800" algn="l">
              <a:lnSpc>
                <a:spcPct val="100000"/>
              </a:lnSpc>
              <a:spcBef>
                <a:spcPts val="320"/>
              </a:spcBef>
              <a:spcAft>
                <a:spcPts val="0"/>
              </a:spcAft>
              <a:buClr>
                <a:schemeClr val="dk1"/>
              </a:buClr>
              <a:buSzPts val="1600"/>
              <a:buFont typeface="Arial"/>
              <a:buChar char="»"/>
              <a:defRPr sz="1600"/>
            </a:lvl9pPr>
          </a:lstStyle>
          <a:p/>
        </p:txBody>
      </p:sp>
      <p:sp>
        <p:nvSpPr>
          <p:cNvPr id="48" name="Google Shape;48;p7"/>
          <p:cNvSpPr txBox="1"/>
          <p:nvPr>
            <p:ph idx="3" type="body"/>
          </p:nvPr>
        </p:nvSpPr>
        <p:spPr>
          <a:xfrm>
            <a:off x="3716338" y="2149475"/>
            <a:ext cx="3233737" cy="895350"/>
          </a:xfrm>
          <a:prstGeom prst="rect">
            <a:avLst/>
          </a:prstGeom>
          <a:noFill/>
          <a:ln>
            <a:noFill/>
          </a:ln>
        </p:spPr>
        <p:txBody>
          <a:bodyPr anchorCtr="0" anchor="b" bIns="48325" lIns="96650" spcFirstLastPara="1" rIns="96650" wrap="square" tIns="48325">
            <a:noAutofit/>
          </a:bodyPr>
          <a:lstStyle>
            <a:lvl1pPr indent="-228600" lvl="0" marL="457200" algn="l">
              <a:lnSpc>
                <a:spcPct val="100000"/>
              </a:lnSpc>
              <a:spcBef>
                <a:spcPts val="480"/>
              </a:spcBef>
              <a:spcAft>
                <a:spcPts val="0"/>
              </a:spcAft>
              <a:buClr>
                <a:schemeClr val="dk1"/>
              </a:buClr>
              <a:buSzPts val="2400"/>
              <a:buFont typeface="Arial"/>
              <a:buNone/>
              <a:defRPr b="1" sz="2400"/>
            </a:lvl1pPr>
            <a:lvl2pPr indent="-228600" lvl="1" marL="914400" algn="l">
              <a:lnSpc>
                <a:spcPct val="100000"/>
              </a:lnSpc>
              <a:spcBef>
                <a:spcPts val="400"/>
              </a:spcBef>
              <a:spcAft>
                <a:spcPts val="0"/>
              </a:spcAft>
              <a:buClr>
                <a:schemeClr val="dk1"/>
              </a:buClr>
              <a:buSzPts val="2000"/>
              <a:buFont typeface="Arial"/>
              <a:buNone/>
              <a:defRPr b="1" sz="2000"/>
            </a:lvl2pPr>
            <a:lvl3pPr indent="-228600" lvl="2" marL="1371600" algn="l">
              <a:lnSpc>
                <a:spcPct val="100000"/>
              </a:lnSpc>
              <a:spcBef>
                <a:spcPts val="360"/>
              </a:spcBef>
              <a:spcAft>
                <a:spcPts val="0"/>
              </a:spcAft>
              <a:buClr>
                <a:schemeClr val="dk1"/>
              </a:buClr>
              <a:buSzPts val="1800"/>
              <a:buFont typeface="Arial"/>
              <a:buNone/>
              <a:defRPr b="1" sz="1800"/>
            </a:lvl3pPr>
            <a:lvl4pPr indent="-228600" lvl="3" marL="1828800" algn="l">
              <a:lnSpc>
                <a:spcPct val="100000"/>
              </a:lnSpc>
              <a:spcBef>
                <a:spcPts val="320"/>
              </a:spcBef>
              <a:spcAft>
                <a:spcPts val="0"/>
              </a:spcAft>
              <a:buClr>
                <a:schemeClr val="dk1"/>
              </a:buClr>
              <a:buSzPts val="1600"/>
              <a:buFont typeface="Arial"/>
              <a:buNone/>
              <a:defRPr b="1" sz="1600"/>
            </a:lvl4pPr>
            <a:lvl5pPr indent="-228600" lvl="4" marL="2286000" algn="l">
              <a:lnSpc>
                <a:spcPct val="100000"/>
              </a:lnSpc>
              <a:spcBef>
                <a:spcPts val="320"/>
              </a:spcBef>
              <a:spcAft>
                <a:spcPts val="0"/>
              </a:spcAft>
              <a:buClr>
                <a:schemeClr val="dk1"/>
              </a:buClr>
              <a:buSzPts val="1600"/>
              <a:buFont typeface="Arial"/>
              <a:buNone/>
              <a:defRPr b="1" sz="1600"/>
            </a:lvl5pPr>
            <a:lvl6pPr indent="-228600" lvl="5" marL="2743200" algn="l">
              <a:lnSpc>
                <a:spcPct val="100000"/>
              </a:lnSpc>
              <a:spcBef>
                <a:spcPts val="320"/>
              </a:spcBef>
              <a:spcAft>
                <a:spcPts val="0"/>
              </a:spcAft>
              <a:buClr>
                <a:schemeClr val="dk1"/>
              </a:buClr>
              <a:buSzPts val="1600"/>
              <a:buFont typeface="Arial"/>
              <a:buNone/>
              <a:defRPr b="1" sz="1600"/>
            </a:lvl6pPr>
            <a:lvl7pPr indent="-228600" lvl="6" marL="3200400" algn="l">
              <a:lnSpc>
                <a:spcPct val="100000"/>
              </a:lnSpc>
              <a:spcBef>
                <a:spcPts val="320"/>
              </a:spcBef>
              <a:spcAft>
                <a:spcPts val="0"/>
              </a:spcAft>
              <a:buClr>
                <a:schemeClr val="dk1"/>
              </a:buClr>
              <a:buSzPts val="1600"/>
              <a:buFont typeface="Arial"/>
              <a:buNone/>
              <a:defRPr b="1" sz="1600"/>
            </a:lvl7pPr>
            <a:lvl8pPr indent="-228600" lvl="7" marL="3657600" algn="l">
              <a:lnSpc>
                <a:spcPct val="100000"/>
              </a:lnSpc>
              <a:spcBef>
                <a:spcPts val="320"/>
              </a:spcBef>
              <a:spcAft>
                <a:spcPts val="0"/>
              </a:spcAft>
              <a:buClr>
                <a:schemeClr val="dk1"/>
              </a:buClr>
              <a:buSzPts val="1600"/>
              <a:buFont typeface="Arial"/>
              <a:buNone/>
              <a:defRPr b="1" sz="1600"/>
            </a:lvl8pPr>
            <a:lvl9pPr indent="-228600" lvl="8" marL="4114800" algn="l">
              <a:lnSpc>
                <a:spcPct val="100000"/>
              </a:lnSpc>
              <a:spcBef>
                <a:spcPts val="320"/>
              </a:spcBef>
              <a:spcAft>
                <a:spcPts val="0"/>
              </a:spcAft>
              <a:buClr>
                <a:schemeClr val="dk1"/>
              </a:buClr>
              <a:buSzPts val="1600"/>
              <a:buFont typeface="Arial"/>
              <a:buNone/>
              <a:defRPr b="1" sz="1600"/>
            </a:lvl9pPr>
          </a:lstStyle>
          <a:p/>
        </p:txBody>
      </p:sp>
      <p:sp>
        <p:nvSpPr>
          <p:cNvPr id="49" name="Google Shape;49;p7"/>
          <p:cNvSpPr txBox="1"/>
          <p:nvPr>
            <p:ph idx="4" type="body"/>
          </p:nvPr>
        </p:nvSpPr>
        <p:spPr>
          <a:xfrm>
            <a:off x="3716338" y="3044825"/>
            <a:ext cx="3233737" cy="5532438"/>
          </a:xfrm>
          <a:prstGeom prst="rect">
            <a:avLst/>
          </a:prstGeom>
          <a:noFill/>
          <a:ln>
            <a:noFill/>
          </a:ln>
        </p:spPr>
        <p:txBody>
          <a:bodyPr anchorCtr="0" anchor="t" bIns="48325" lIns="96650" spcFirstLastPara="1" rIns="96650" wrap="square" tIns="48325">
            <a:noAutofit/>
          </a:bodyPr>
          <a:lstStyle>
            <a:lvl1pPr indent="-381000" lvl="0" marL="457200" algn="l">
              <a:lnSpc>
                <a:spcPct val="100000"/>
              </a:lnSpc>
              <a:spcBef>
                <a:spcPts val="480"/>
              </a:spcBef>
              <a:spcAft>
                <a:spcPts val="0"/>
              </a:spcAft>
              <a:buClr>
                <a:schemeClr val="dk1"/>
              </a:buClr>
              <a:buSzPts val="2400"/>
              <a:buFont typeface="Arial"/>
              <a:buChar char="•"/>
              <a:defRPr sz="2400"/>
            </a:lvl1pPr>
            <a:lvl2pPr indent="-355600" lvl="1" marL="914400" algn="l">
              <a:lnSpc>
                <a:spcPct val="100000"/>
              </a:lnSpc>
              <a:spcBef>
                <a:spcPts val="400"/>
              </a:spcBef>
              <a:spcAft>
                <a:spcPts val="0"/>
              </a:spcAft>
              <a:buClr>
                <a:schemeClr val="dk1"/>
              </a:buClr>
              <a:buSzPts val="2000"/>
              <a:buFont typeface="Arial"/>
              <a:buChar char="–"/>
              <a:defRPr sz="2000"/>
            </a:lvl2pPr>
            <a:lvl3pPr indent="-342900" lvl="2" marL="1371600" algn="l">
              <a:lnSpc>
                <a:spcPct val="100000"/>
              </a:lnSpc>
              <a:spcBef>
                <a:spcPts val="360"/>
              </a:spcBef>
              <a:spcAft>
                <a:spcPts val="0"/>
              </a:spcAft>
              <a:buClr>
                <a:schemeClr val="dk1"/>
              </a:buClr>
              <a:buSzPts val="1800"/>
              <a:buFont typeface="Arial"/>
              <a:buChar char="•"/>
              <a:defRPr sz="1800"/>
            </a:lvl3pPr>
            <a:lvl4pPr indent="-330200" lvl="3" marL="1828800" algn="l">
              <a:lnSpc>
                <a:spcPct val="100000"/>
              </a:lnSpc>
              <a:spcBef>
                <a:spcPts val="320"/>
              </a:spcBef>
              <a:spcAft>
                <a:spcPts val="0"/>
              </a:spcAft>
              <a:buClr>
                <a:schemeClr val="dk1"/>
              </a:buClr>
              <a:buSzPts val="1600"/>
              <a:buFont typeface="Arial"/>
              <a:buChar char="–"/>
              <a:defRPr sz="1600"/>
            </a:lvl4pPr>
            <a:lvl5pPr indent="-330200" lvl="4" marL="2286000" algn="l">
              <a:lnSpc>
                <a:spcPct val="100000"/>
              </a:lnSpc>
              <a:spcBef>
                <a:spcPts val="320"/>
              </a:spcBef>
              <a:spcAft>
                <a:spcPts val="0"/>
              </a:spcAft>
              <a:buClr>
                <a:schemeClr val="dk1"/>
              </a:buClr>
              <a:buSzPts val="1600"/>
              <a:buFont typeface="Arial"/>
              <a:buChar char="»"/>
              <a:defRPr sz="1600"/>
            </a:lvl5pPr>
            <a:lvl6pPr indent="-330200" lvl="5" marL="2743200" algn="l">
              <a:lnSpc>
                <a:spcPct val="100000"/>
              </a:lnSpc>
              <a:spcBef>
                <a:spcPts val="320"/>
              </a:spcBef>
              <a:spcAft>
                <a:spcPts val="0"/>
              </a:spcAft>
              <a:buClr>
                <a:schemeClr val="dk1"/>
              </a:buClr>
              <a:buSzPts val="1600"/>
              <a:buFont typeface="Arial"/>
              <a:buChar char="»"/>
              <a:defRPr sz="1600"/>
            </a:lvl6pPr>
            <a:lvl7pPr indent="-330200" lvl="6" marL="3200400" algn="l">
              <a:lnSpc>
                <a:spcPct val="100000"/>
              </a:lnSpc>
              <a:spcBef>
                <a:spcPts val="320"/>
              </a:spcBef>
              <a:spcAft>
                <a:spcPts val="0"/>
              </a:spcAft>
              <a:buClr>
                <a:schemeClr val="dk1"/>
              </a:buClr>
              <a:buSzPts val="1600"/>
              <a:buFont typeface="Arial"/>
              <a:buChar char="»"/>
              <a:defRPr sz="1600"/>
            </a:lvl7pPr>
            <a:lvl8pPr indent="-330200" lvl="7" marL="3657600" algn="l">
              <a:lnSpc>
                <a:spcPct val="100000"/>
              </a:lnSpc>
              <a:spcBef>
                <a:spcPts val="320"/>
              </a:spcBef>
              <a:spcAft>
                <a:spcPts val="0"/>
              </a:spcAft>
              <a:buClr>
                <a:schemeClr val="dk1"/>
              </a:buClr>
              <a:buSzPts val="1600"/>
              <a:buFont typeface="Arial"/>
              <a:buChar char="»"/>
              <a:defRPr sz="1600"/>
            </a:lvl8pPr>
            <a:lvl9pPr indent="-330200" lvl="8" marL="4114800" algn="l">
              <a:lnSpc>
                <a:spcPct val="100000"/>
              </a:lnSpc>
              <a:spcBef>
                <a:spcPts val="320"/>
              </a:spcBef>
              <a:spcAft>
                <a:spcPts val="0"/>
              </a:spcAft>
              <a:buClr>
                <a:schemeClr val="dk1"/>
              </a:buClr>
              <a:buSzPts val="1600"/>
              <a:buFont typeface="Arial"/>
              <a:buChar char="»"/>
              <a:defRPr sz="1600"/>
            </a:lvl9pPr>
          </a:lstStyle>
          <a:p/>
        </p:txBody>
      </p:sp>
      <p:sp>
        <p:nvSpPr>
          <p:cNvPr id="50" name="Google Shape;50;p7"/>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7"/>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7"/>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365125" y="385763"/>
            <a:ext cx="6584950" cy="1600200"/>
          </a:xfrm>
          <a:prstGeom prst="rect">
            <a:avLst/>
          </a:prstGeom>
          <a:noFill/>
          <a:ln>
            <a:noFill/>
          </a:ln>
        </p:spPr>
        <p:txBody>
          <a:bodyPr anchorCtr="0" anchor="ctr" bIns="48325" lIns="96650" spcFirstLastPara="1" rIns="96650" wrap="square" tIns="483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5" name="Google Shape;55;p8"/>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8"/>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8"/>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365125" y="382588"/>
            <a:ext cx="2406650" cy="1627187"/>
          </a:xfrm>
          <a:prstGeom prst="rect">
            <a:avLst/>
          </a:prstGeom>
          <a:noFill/>
          <a:ln>
            <a:noFill/>
          </a:ln>
        </p:spPr>
        <p:txBody>
          <a:bodyPr anchorCtr="0" anchor="b" bIns="48325" lIns="96650" spcFirstLastPara="1" rIns="96650" wrap="square" tIns="48325">
            <a:noAutofit/>
          </a:bodyPr>
          <a:lstStyle>
            <a:lvl1pPr lvl="0" algn="l">
              <a:lnSpc>
                <a:spcPct val="100000"/>
              </a:lnSpc>
              <a:spcBef>
                <a:spcPts val="0"/>
              </a:spcBef>
              <a:spcAft>
                <a:spcPts val="0"/>
              </a:spcAft>
              <a:buSzPts val="1400"/>
              <a:buNone/>
              <a:defRPr b="1" sz="20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0" name="Google Shape;60;p9"/>
          <p:cNvSpPr txBox="1"/>
          <p:nvPr>
            <p:ph idx="1" type="body"/>
          </p:nvPr>
        </p:nvSpPr>
        <p:spPr>
          <a:xfrm>
            <a:off x="2860675" y="382588"/>
            <a:ext cx="4089400" cy="8194675"/>
          </a:xfrm>
          <a:prstGeom prst="rect">
            <a:avLst/>
          </a:prstGeom>
          <a:noFill/>
          <a:ln>
            <a:noFill/>
          </a:ln>
        </p:spPr>
        <p:txBody>
          <a:bodyPr anchorCtr="0" anchor="t" bIns="48325" lIns="96650" spcFirstLastPara="1" rIns="96650" wrap="square" tIns="48325">
            <a:noAutofit/>
          </a:bodyPr>
          <a:lstStyle>
            <a:lvl1pPr indent="-431800" lvl="0" marL="457200" algn="l">
              <a:lnSpc>
                <a:spcPct val="100000"/>
              </a:lnSpc>
              <a:spcBef>
                <a:spcPts val="640"/>
              </a:spcBef>
              <a:spcAft>
                <a:spcPts val="0"/>
              </a:spcAft>
              <a:buClr>
                <a:schemeClr val="dk1"/>
              </a:buClr>
              <a:buSzPts val="3200"/>
              <a:buFont typeface="Arial"/>
              <a:buChar char="•"/>
              <a:defRPr sz="3200"/>
            </a:lvl1pPr>
            <a:lvl2pPr indent="-406400" lvl="1" marL="914400" algn="l">
              <a:lnSpc>
                <a:spcPct val="100000"/>
              </a:lnSpc>
              <a:spcBef>
                <a:spcPts val="560"/>
              </a:spcBef>
              <a:spcAft>
                <a:spcPts val="0"/>
              </a:spcAft>
              <a:buClr>
                <a:schemeClr val="dk1"/>
              </a:buClr>
              <a:buSzPts val="2800"/>
              <a:buFont typeface="Arial"/>
              <a:buChar char="–"/>
              <a:defRPr sz="2800"/>
            </a:lvl2pPr>
            <a:lvl3pPr indent="-381000" lvl="2" marL="1371600" algn="l">
              <a:lnSpc>
                <a:spcPct val="100000"/>
              </a:lnSpc>
              <a:spcBef>
                <a:spcPts val="480"/>
              </a:spcBef>
              <a:spcAft>
                <a:spcPts val="0"/>
              </a:spcAft>
              <a:buClr>
                <a:schemeClr val="dk1"/>
              </a:buClr>
              <a:buSzPts val="2400"/>
              <a:buFont typeface="Arial"/>
              <a:buChar char="•"/>
              <a:defRPr sz="2400"/>
            </a:lvl3pPr>
            <a:lvl4pPr indent="-355600" lvl="3" marL="1828800" algn="l">
              <a:lnSpc>
                <a:spcPct val="100000"/>
              </a:lnSpc>
              <a:spcBef>
                <a:spcPts val="400"/>
              </a:spcBef>
              <a:spcAft>
                <a:spcPts val="0"/>
              </a:spcAft>
              <a:buClr>
                <a:schemeClr val="dk1"/>
              </a:buClr>
              <a:buSzPts val="2000"/>
              <a:buFont typeface="Arial"/>
              <a:buChar char="–"/>
              <a:defRPr sz="2000"/>
            </a:lvl4pPr>
            <a:lvl5pPr indent="-355600" lvl="4" marL="2286000" algn="l">
              <a:lnSpc>
                <a:spcPct val="100000"/>
              </a:lnSpc>
              <a:spcBef>
                <a:spcPts val="400"/>
              </a:spcBef>
              <a:spcAft>
                <a:spcPts val="0"/>
              </a:spcAft>
              <a:buClr>
                <a:schemeClr val="dk1"/>
              </a:buClr>
              <a:buSzPts val="2000"/>
              <a:buFont typeface="Arial"/>
              <a:buChar char="»"/>
              <a:defRPr sz="2000"/>
            </a:lvl5pPr>
            <a:lvl6pPr indent="-355600" lvl="5" marL="2743200" algn="l">
              <a:lnSpc>
                <a:spcPct val="100000"/>
              </a:lnSpc>
              <a:spcBef>
                <a:spcPts val="400"/>
              </a:spcBef>
              <a:spcAft>
                <a:spcPts val="0"/>
              </a:spcAft>
              <a:buClr>
                <a:schemeClr val="dk1"/>
              </a:buClr>
              <a:buSzPts val="2000"/>
              <a:buFont typeface="Arial"/>
              <a:buChar char="»"/>
              <a:defRPr sz="2000"/>
            </a:lvl6pPr>
            <a:lvl7pPr indent="-355600" lvl="6" marL="3200400" algn="l">
              <a:lnSpc>
                <a:spcPct val="100000"/>
              </a:lnSpc>
              <a:spcBef>
                <a:spcPts val="400"/>
              </a:spcBef>
              <a:spcAft>
                <a:spcPts val="0"/>
              </a:spcAft>
              <a:buClr>
                <a:schemeClr val="dk1"/>
              </a:buClr>
              <a:buSzPts val="2000"/>
              <a:buFont typeface="Arial"/>
              <a:buChar char="»"/>
              <a:defRPr sz="2000"/>
            </a:lvl7pPr>
            <a:lvl8pPr indent="-355600" lvl="7" marL="3657600" algn="l">
              <a:lnSpc>
                <a:spcPct val="100000"/>
              </a:lnSpc>
              <a:spcBef>
                <a:spcPts val="400"/>
              </a:spcBef>
              <a:spcAft>
                <a:spcPts val="0"/>
              </a:spcAft>
              <a:buClr>
                <a:schemeClr val="dk1"/>
              </a:buClr>
              <a:buSzPts val="2000"/>
              <a:buFont typeface="Arial"/>
              <a:buChar char="»"/>
              <a:defRPr sz="2000"/>
            </a:lvl8pPr>
            <a:lvl9pPr indent="-355600" lvl="8" marL="4114800" algn="l">
              <a:lnSpc>
                <a:spcPct val="100000"/>
              </a:lnSpc>
              <a:spcBef>
                <a:spcPts val="400"/>
              </a:spcBef>
              <a:spcAft>
                <a:spcPts val="0"/>
              </a:spcAft>
              <a:buClr>
                <a:schemeClr val="dk1"/>
              </a:buClr>
              <a:buSzPts val="2000"/>
              <a:buFont typeface="Arial"/>
              <a:buChar char="»"/>
              <a:defRPr sz="2000"/>
            </a:lvl9pPr>
          </a:lstStyle>
          <a:p/>
        </p:txBody>
      </p:sp>
      <p:sp>
        <p:nvSpPr>
          <p:cNvPr id="61" name="Google Shape;61;p9"/>
          <p:cNvSpPr txBox="1"/>
          <p:nvPr>
            <p:ph idx="2" type="body"/>
          </p:nvPr>
        </p:nvSpPr>
        <p:spPr>
          <a:xfrm>
            <a:off x="365125" y="2009775"/>
            <a:ext cx="2406650" cy="6567488"/>
          </a:xfrm>
          <a:prstGeom prst="rect">
            <a:avLst/>
          </a:prstGeom>
          <a:noFill/>
          <a:ln>
            <a:noFill/>
          </a:ln>
        </p:spPr>
        <p:txBody>
          <a:bodyPr anchorCtr="0" anchor="t" bIns="48325" lIns="96650" spcFirstLastPara="1" rIns="96650" wrap="square" tIns="48325">
            <a:noAutofit/>
          </a:bodyPr>
          <a:lstStyle>
            <a:lvl1pPr indent="-228600" lvl="0" marL="457200" algn="l">
              <a:lnSpc>
                <a:spcPct val="100000"/>
              </a:lnSpc>
              <a:spcBef>
                <a:spcPts val="280"/>
              </a:spcBef>
              <a:spcAft>
                <a:spcPts val="0"/>
              </a:spcAft>
              <a:buClr>
                <a:schemeClr val="dk1"/>
              </a:buClr>
              <a:buSzPts val="1400"/>
              <a:buFont typeface="Arial"/>
              <a:buNone/>
              <a:defRPr sz="1400"/>
            </a:lvl1pPr>
            <a:lvl2pPr indent="-228600" lvl="1" marL="914400" algn="l">
              <a:lnSpc>
                <a:spcPct val="100000"/>
              </a:lnSpc>
              <a:spcBef>
                <a:spcPts val="240"/>
              </a:spcBef>
              <a:spcAft>
                <a:spcPts val="0"/>
              </a:spcAft>
              <a:buClr>
                <a:schemeClr val="dk1"/>
              </a:buClr>
              <a:buSzPts val="1200"/>
              <a:buFont typeface="Arial"/>
              <a:buNone/>
              <a:defRPr sz="1200"/>
            </a:lvl2pPr>
            <a:lvl3pPr indent="-228600" lvl="2" marL="1371600" algn="l">
              <a:lnSpc>
                <a:spcPct val="100000"/>
              </a:lnSpc>
              <a:spcBef>
                <a:spcPts val="200"/>
              </a:spcBef>
              <a:spcAft>
                <a:spcPts val="0"/>
              </a:spcAft>
              <a:buClr>
                <a:schemeClr val="dk1"/>
              </a:buClr>
              <a:buSzPts val="1000"/>
              <a:buFont typeface="Arial"/>
              <a:buNone/>
              <a:defRPr sz="1000"/>
            </a:lvl3pPr>
            <a:lvl4pPr indent="-228600" lvl="3" marL="1828800" algn="l">
              <a:lnSpc>
                <a:spcPct val="100000"/>
              </a:lnSpc>
              <a:spcBef>
                <a:spcPts val="180"/>
              </a:spcBef>
              <a:spcAft>
                <a:spcPts val="0"/>
              </a:spcAft>
              <a:buClr>
                <a:schemeClr val="dk1"/>
              </a:buClr>
              <a:buSzPts val="900"/>
              <a:buFont typeface="Arial"/>
              <a:buNone/>
              <a:defRPr sz="900"/>
            </a:lvl4pPr>
            <a:lvl5pPr indent="-228600" lvl="4" marL="2286000" algn="l">
              <a:lnSpc>
                <a:spcPct val="100000"/>
              </a:lnSpc>
              <a:spcBef>
                <a:spcPts val="180"/>
              </a:spcBef>
              <a:spcAft>
                <a:spcPts val="0"/>
              </a:spcAft>
              <a:buClr>
                <a:schemeClr val="dk1"/>
              </a:buClr>
              <a:buSzPts val="900"/>
              <a:buFont typeface="Arial"/>
              <a:buNone/>
              <a:defRPr sz="900"/>
            </a:lvl5pPr>
            <a:lvl6pPr indent="-228600" lvl="5" marL="2743200" algn="l">
              <a:lnSpc>
                <a:spcPct val="100000"/>
              </a:lnSpc>
              <a:spcBef>
                <a:spcPts val="180"/>
              </a:spcBef>
              <a:spcAft>
                <a:spcPts val="0"/>
              </a:spcAft>
              <a:buClr>
                <a:schemeClr val="dk1"/>
              </a:buClr>
              <a:buSzPts val="900"/>
              <a:buFont typeface="Arial"/>
              <a:buNone/>
              <a:defRPr sz="900"/>
            </a:lvl6pPr>
            <a:lvl7pPr indent="-228600" lvl="6" marL="3200400" algn="l">
              <a:lnSpc>
                <a:spcPct val="100000"/>
              </a:lnSpc>
              <a:spcBef>
                <a:spcPts val="180"/>
              </a:spcBef>
              <a:spcAft>
                <a:spcPts val="0"/>
              </a:spcAft>
              <a:buClr>
                <a:schemeClr val="dk1"/>
              </a:buClr>
              <a:buSzPts val="900"/>
              <a:buFont typeface="Arial"/>
              <a:buNone/>
              <a:defRPr sz="900"/>
            </a:lvl7pPr>
            <a:lvl8pPr indent="-228600" lvl="7" marL="3657600" algn="l">
              <a:lnSpc>
                <a:spcPct val="100000"/>
              </a:lnSpc>
              <a:spcBef>
                <a:spcPts val="180"/>
              </a:spcBef>
              <a:spcAft>
                <a:spcPts val="0"/>
              </a:spcAft>
              <a:buClr>
                <a:schemeClr val="dk1"/>
              </a:buClr>
              <a:buSzPts val="900"/>
              <a:buFont typeface="Arial"/>
              <a:buNone/>
              <a:defRPr sz="900"/>
            </a:lvl8pPr>
            <a:lvl9pPr indent="-228600" lvl="8" marL="4114800" algn="l">
              <a:lnSpc>
                <a:spcPct val="100000"/>
              </a:lnSpc>
              <a:spcBef>
                <a:spcPts val="180"/>
              </a:spcBef>
              <a:spcAft>
                <a:spcPts val="0"/>
              </a:spcAft>
              <a:buClr>
                <a:schemeClr val="dk1"/>
              </a:buClr>
              <a:buSzPts val="900"/>
              <a:buFont typeface="Arial"/>
              <a:buNone/>
              <a:defRPr sz="900"/>
            </a:lvl9pPr>
          </a:lstStyle>
          <a:p/>
        </p:txBody>
      </p:sp>
      <p:sp>
        <p:nvSpPr>
          <p:cNvPr id="62" name="Google Shape;62;p9"/>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9"/>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9"/>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1433513" y="6721475"/>
            <a:ext cx="4389437" cy="792163"/>
          </a:xfrm>
          <a:prstGeom prst="rect">
            <a:avLst/>
          </a:prstGeom>
          <a:noFill/>
          <a:ln>
            <a:noFill/>
          </a:ln>
        </p:spPr>
        <p:txBody>
          <a:bodyPr anchorCtr="0" anchor="b" bIns="48325" lIns="96650" spcFirstLastPara="1" rIns="96650" wrap="square" tIns="48325">
            <a:noAutofit/>
          </a:bodyPr>
          <a:lstStyle>
            <a:lvl1pPr lvl="0" algn="l">
              <a:lnSpc>
                <a:spcPct val="100000"/>
              </a:lnSpc>
              <a:spcBef>
                <a:spcPts val="0"/>
              </a:spcBef>
              <a:spcAft>
                <a:spcPts val="0"/>
              </a:spcAft>
              <a:buSzPts val="1400"/>
              <a:buNone/>
              <a:defRPr b="1" sz="20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7" name="Google Shape;67;p10"/>
          <p:cNvSpPr/>
          <p:nvPr>
            <p:ph idx="2" type="pic"/>
          </p:nvPr>
        </p:nvSpPr>
        <p:spPr>
          <a:xfrm>
            <a:off x="1433513" y="857250"/>
            <a:ext cx="4389437" cy="5761038"/>
          </a:xfrm>
          <a:prstGeom prst="rect">
            <a:avLst/>
          </a:prstGeom>
          <a:noFill/>
          <a:ln>
            <a:noFill/>
          </a:ln>
        </p:spPr>
      </p:sp>
      <p:sp>
        <p:nvSpPr>
          <p:cNvPr id="68" name="Google Shape;68;p10"/>
          <p:cNvSpPr txBox="1"/>
          <p:nvPr>
            <p:ph idx="1" type="body"/>
          </p:nvPr>
        </p:nvSpPr>
        <p:spPr>
          <a:xfrm>
            <a:off x="1433513" y="7513638"/>
            <a:ext cx="4389437" cy="1127125"/>
          </a:xfrm>
          <a:prstGeom prst="rect">
            <a:avLst/>
          </a:prstGeom>
          <a:noFill/>
          <a:ln>
            <a:noFill/>
          </a:ln>
        </p:spPr>
        <p:txBody>
          <a:bodyPr anchorCtr="0" anchor="t" bIns="48325" lIns="96650" spcFirstLastPara="1" rIns="96650" wrap="square" tIns="48325">
            <a:noAutofit/>
          </a:bodyPr>
          <a:lstStyle>
            <a:lvl1pPr indent="-228600" lvl="0" marL="457200" algn="l">
              <a:lnSpc>
                <a:spcPct val="100000"/>
              </a:lnSpc>
              <a:spcBef>
                <a:spcPts val="280"/>
              </a:spcBef>
              <a:spcAft>
                <a:spcPts val="0"/>
              </a:spcAft>
              <a:buClr>
                <a:schemeClr val="dk1"/>
              </a:buClr>
              <a:buSzPts val="1400"/>
              <a:buFont typeface="Arial"/>
              <a:buNone/>
              <a:defRPr sz="1400"/>
            </a:lvl1pPr>
            <a:lvl2pPr indent="-228600" lvl="1" marL="914400" algn="l">
              <a:lnSpc>
                <a:spcPct val="100000"/>
              </a:lnSpc>
              <a:spcBef>
                <a:spcPts val="240"/>
              </a:spcBef>
              <a:spcAft>
                <a:spcPts val="0"/>
              </a:spcAft>
              <a:buClr>
                <a:schemeClr val="dk1"/>
              </a:buClr>
              <a:buSzPts val="1200"/>
              <a:buFont typeface="Arial"/>
              <a:buNone/>
              <a:defRPr sz="1200"/>
            </a:lvl2pPr>
            <a:lvl3pPr indent="-228600" lvl="2" marL="1371600" algn="l">
              <a:lnSpc>
                <a:spcPct val="100000"/>
              </a:lnSpc>
              <a:spcBef>
                <a:spcPts val="200"/>
              </a:spcBef>
              <a:spcAft>
                <a:spcPts val="0"/>
              </a:spcAft>
              <a:buClr>
                <a:schemeClr val="dk1"/>
              </a:buClr>
              <a:buSzPts val="1000"/>
              <a:buFont typeface="Arial"/>
              <a:buNone/>
              <a:defRPr sz="1000"/>
            </a:lvl3pPr>
            <a:lvl4pPr indent="-228600" lvl="3" marL="1828800" algn="l">
              <a:lnSpc>
                <a:spcPct val="100000"/>
              </a:lnSpc>
              <a:spcBef>
                <a:spcPts val="180"/>
              </a:spcBef>
              <a:spcAft>
                <a:spcPts val="0"/>
              </a:spcAft>
              <a:buClr>
                <a:schemeClr val="dk1"/>
              </a:buClr>
              <a:buSzPts val="900"/>
              <a:buFont typeface="Arial"/>
              <a:buNone/>
              <a:defRPr sz="900"/>
            </a:lvl4pPr>
            <a:lvl5pPr indent="-228600" lvl="4" marL="2286000" algn="l">
              <a:lnSpc>
                <a:spcPct val="100000"/>
              </a:lnSpc>
              <a:spcBef>
                <a:spcPts val="180"/>
              </a:spcBef>
              <a:spcAft>
                <a:spcPts val="0"/>
              </a:spcAft>
              <a:buClr>
                <a:schemeClr val="dk1"/>
              </a:buClr>
              <a:buSzPts val="900"/>
              <a:buFont typeface="Arial"/>
              <a:buNone/>
              <a:defRPr sz="900"/>
            </a:lvl5pPr>
            <a:lvl6pPr indent="-228600" lvl="5" marL="2743200" algn="l">
              <a:lnSpc>
                <a:spcPct val="100000"/>
              </a:lnSpc>
              <a:spcBef>
                <a:spcPts val="180"/>
              </a:spcBef>
              <a:spcAft>
                <a:spcPts val="0"/>
              </a:spcAft>
              <a:buClr>
                <a:schemeClr val="dk1"/>
              </a:buClr>
              <a:buSzPts val="900"/>
              <a:buFont typeface="Arial"/>
              <a:buNone/>
              <a:defRPr sz="900"/>
            </a:lvl6pPr>
            <a:lvl7pPr indent="-228600" lvl="6" marL="3200400" algn="l">
              <a:lnSpc>
                <a:spcPct val="100000"/>
              </a:lnSpc>
              <a:spcBef>
                <a:spcPts val="180"/>
              </a:spcBef>
              <a:spcAft>
                <a:spcPts val="0"/>
              </a:spcAft>
              <a:buClr>
                <a:schemeClr val="dk1"/>
              </a:buClr>
              <a:buSzPts val="900"/>
              <a:buFont typeface="Arial"/>
              <a:buNone/>
              <a:defRPr sz="900"/>
            </a:lvl7pPr>
            <a:lvl8pPr indent="-228600" lvl="7" marL="3657600" algn="l">
              <a:lnSpc>
                <a:spcPct val="100000"/>
              </a:lnSpc>
              <a:spcBef>
                <a:spcPts val="180"/>
              </a:spcBef>
              <a:spcAft>
                <a:spcPts val="0"/>
              </a:spcAft>
              <a:buClr>
                <a:schemeClr val="dk1"/>
              </a:buClr>
              <a:buSzPts val="900"/>
              <a:buFont typeface="Arial"/>
              <a:buNone/>
              <a:defRPr sz="900"/>
            </a:lvl8pPr>
            <a:lvl9pPr indent="-228600" lvl="8" marL="4114800" algn="l">
              <a:lnSpc>
                <a:spcPct val="100000"/>
              </a:lnSpc>
              <a:spcBef>
                <a:spcPts val="180"/>
              </a:spcBef>
              <a:spcAft>
                <a:spcPts val="0"/>
              </a:spcAft>
              <a:buClr>
                <a:schemeClr val="dk1"/>
              </a:buClr>
              <a:buSzPts val="900"/>
              <a:buFont typeface="Arial"/>
              <a:buNone/>
              <a:defRPr sz="900"/>
            </a:lvl9pPr>
          </a:lstStyle>
          <a:p/>
        </p:txBody>
      </p:sp>
      <p:sp>
        <p:nvSpPr>
          <p:cNvPr id="69" name="Google Shape;69;p10"/>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0"/>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0"/>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365125" y="385763"/>
            <a:ext cx="6584950" cy="1600200"/>
          </a:xfrm>
          <a:prstGeom prst="rect">
            <a:avLst/>
          </a:prstGeom>
          <a:noFill/>
          <a:ln>
            <a:noFill/>
          </a:ln>
        </p:spPr>
        <p:txBody>
          <a:bodyPr anchorCtr="0" anchor="ctr" bIns="48325" lIns="96650" spcFirstLastPara="1" rIns="96650" wrap="square" tIns="48325">
            <a:noAutofit/>
          </a:bodyPr>
          <a:lstStyle>
            <a:lvl1pPr lvl="0"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9pPr>
          </a:lstStyle>
          <a:p/>
        </p:txBody>
      </p:sp>
      <p:sp>
        <p:nvSpPr>
          <p:cNvPr id="11" name="Google Shape;11;p1"/>
          <p:cNvSpPr txBox="1"/>
          <p:nvPr>
            <p:ph idx="1" type="body"/>
          </p:nvPr>
        </p:nvSpPr>
        <p:spPr>
          <a:xfrm>
            <a:off x="365125" y="2239963"/>
            <a:ext cx="6584950" cy="6335712"/>
          </a:xfrm>
          <a:prstGeom prst="rect">
            <a:avLst/>
          </a:prstGeom>
          <a:noFill/>
          <a:ln>
            <a:noFill/>
          </a:ln>
        </p:spPr>
        <p:txBody>
          <a:bodyPr anchorCtr="0" anchor="t" bIns="48325" lIns="96650" spcFirstLastPara="1" rIns="96650" wrap="square" tIns="48325">
            <a:noAutofit/>
          </a:bodyPr>
          <a:lstStyle>
            <a:lvl1pPr indent="-444500" lvl="0" marL="457200" marR="0" rtl="0" algn="l">
              <a:lnSpc>
                <a:spcPct val="100000"/>
              </a:lnSpc>
              <a:spcBef>
                <a:spcPts val="680"/>
              </a:spcBef>
              <a:spcAft>
                <a:spcPts val="0"/>
              </a:spcAft>
              <a:buClr>
                <a:schemeClr val="dk1"/>
              </a:buClr>
              <a:buSzPts val="3400"/>
              <a:buFont typeface="Arial"/>
              <a:buChar char="•"/>
              <a:defRPr b="0" i="0" sz="3400" u="none" cap="none" strike="noStrike">
                <a:solidFill>
                  <a:schemeClr val="dk1"/>
                </a:solidFill>
                <a:latin typeface="Arial"/>
                <a:ea typeface="Arial"/>
                <a:cs typeface="Arial"/>
                <a:sym typeface="Arial"/>
              </a:defRPr>
            </a:lvl1pPr>
            <a:lvl2pPr indent="-419100" lvl="1" marL="9144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2pPr>
            <a:lvl3pPr indent="-387350" lvl="2" marL="1371600" marR="0" rtl="0" algn="l">
              <a:lnSpc>
                <a:spcPct val="100000"/>
              </a:lnSpc>
              <a:spcBef>
                <a:spcPts val="500"/>
              </a:spcBef>
              <a:spcAft>
                <a:spcPts val="0"/>
              </a:spcAft>
              <a:buClr>
                <a:schemeClr val="dk1"/>
              </a:buClr>
              <a:buSzPts val="2500"/>
              <a:buFont typeface="Arial"/>
              <a:buChar char="•"/>
              <a:defRPr b="0" i="0" sz="2500" u="none" cap="none" strike="noStrike">
                <a:solidFill>
                  <a:schemeClr val="dk1"/>
                </a:solidFill>
                <a:latin typeface="Arial"/>
                <a:ea typeface="Arial"/>
                <a:cs typeface="Arial"/>
                <a:sym typeface="Arial"/>
              </a:defRPr>
            </a:lvl3pPr>
            <a:lvl4pPr indent="-361950" lvl="3" marL="18288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4pPr>
            <a:lvl5pPr indent="-361950" lvl="4" marL="22860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5pPr>
            <a:lvl6pPr indent="-361950" lvl="5" marL="27432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6pPr>
            <a:lvl7pPr indent="-361950" lvl="6" marL="32004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7pPr>
            <a:lvl8pPr indent="-361950" lvl="7" marL="36576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8pPr>
            <a:lvl9pPr indent="-361950" lvl="8" marL="41148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9pPr>
          </a:lstStyle>
          <a:p/>
        </p:txBody>
      </p:sp>
      <p:sp>
        <p:nvSpPr>
          <p:cNvPr id="12" name="Google Shape;12;p1"/>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marR="0" rtl="0" algn="l">
              <a:lnSpc>
                <a:spcPct val="100000"/>
              </a:lnSpc>
              <a:spcBef>
                <a:spcPts val="0"/>
              </a:spcBef>
              <a:spcAft>
                <a:spcPts val="0"/>
              </a:spcAft>
              <a:buClr>
                <a:srgbClr val="000000"/>
              </a:buClr>
              <a:buSzPts val="1400"/>
              <a:buFont typeface="Arial"/>
              <a:buNone/>
              <a:defRPr b="0" i="0" sz="15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3" name="Google Shape;13;p1"/>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marR="0" rtl="0" algn="ctr">
              <a:lnSpc>
                <a:spcPct val="100000"/>
              </a:lnSpc>
              <a:spcBef>
                <a:spcPts val="0"/>
              </a:spcBef>
              <a:spcAft>
                <a:spcPts val="0"/>
              </a:spcAft>
              <a:buClr>
                <a:srgbClr val="000000"/>
              </a:buClr>
              <a:buSzPts val="1400"/>
              <a:buFont typeface="Arial"/>
              <a:buNone/>
              <a:defRPr b="0" i="0" sz="15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4" name="Google Shape;14;p1"/>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pic>
        <p:nvPicPr>
          <p:cNvPr descr="C:\Documents and Settings\All Users\Documents\TAPS Files\dvc1.gif" id="95" name="Google Shape;95;p14"/>
          <p:cNvPicPr preferRelativeResize="0"/>
          <p:nvPr/>
        </p:nvPicPr>
        <p:blipFill rotWithShape="1">
          <a:blip r:embed="rId3">
            <a:alphaModFix/>
          </a:blip>
          <a:srcRect b="0" l="0" r="0" t="0"/>
          <a:stretch/>
        </p:blipFill>
        <p:spPr>
          <a:xfrm>
            <a:off x="2137286" y="646900"/>
            <a:ext cx="3040625" cy="2661700"/>
          </a:xfrm>
          <a:prstGeom prst="rect">
            <a:avLst/>
          </a:prstGeom>
          <a:noFill/>
          <a:ln>
            <a:noFill/>
          </a:ln>
        </p:spPr>
      </p:pic>
      <p:pic>
        <p:nvPicPr>
          <p:cNvPr id="96" name="Google Shape;96;p14"/>
          <p:cNvPicPr preferRelativeResize="0"/>
          <p:nvPr/>
        </p:nvPicPr>
        <p:blipFill rotWithShape="1">
          <a:blip r:embed="rId4">
            <a:alphaModFix/>
          </a:blip>
          <a:srcRect b="0" l="0" r="0" t="0"/>
          <a:stretch/>
        </p:blipFill>
        <p:spPr>
          <a:xfrm>
            <a:off x="2724150" y="6920200"/>
            <a:ext cx="1866900" cy="1866900"/>
          </a:xfrm>
          <a:prstGeom prst="rect">
            <a:avLst/>
          </a:prstGeom>
          <a:noFill/>
          <a:ln>
            <a:noFill/>
          </a:ln>
        </p:spPr>
      </p:pic>
      <p:sp>
        <p:nvSpPr>
          <p:cNvPr id="97" name="Google Shape;97;p14"/>
          <p:cNvSpPr txBox="1"/>
          <p:nvPr/>
        </p:nvSpPr>
        <p:spPr>
          <a:xfrm>
            <a:off x="2166900" y="3333800"/>
            <a:ext cx="2981400" cy="3786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US" sz="1700" u="none" cap="none" strike="noStrike">
                <a:solidFill>
                  <a:srgbClr val="000000"/>
                </a:solidFill>
                <a:latin typeface="Arial"/>
                <a:ea typeface="Arial"/>
                <a:cs typeface="Arial"/>
                <a:sym typeface="Arial"/>
              </a:rPr>
              <a:t>Renton Fish and Game Club</a:t>
            </a:r>
            <a:endParaRPr b="0" i="0" sz="17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7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en-US" sz="2400" u="none" cap="none" strike="noStrike">
                <a:solidFill>
                  <a:srgbClr val="000000"/>
                </a:solidFill>
                <a:latin typeface="Arial"/>
                <a:ea typeface="Arial"/>
                <a:cs typeface="Arial"/>
                <a:sym typeface="Arial"/>
              </a:rPr>
              <a:t>USPSA</a:t>
            </a:r>
            <a:endParaRPr b="1" i="0" sz="2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1" i="0" sz="2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lang="en-US" sz="2400"/>
              <a:t>Oktober </a:t>
            </a:r>
            <a:r>
              <a:rPr b="1" i="0" lang="en-US" sz="2400" u="none" cap="none" strike="noStrike">
                <a:solidFill>
                  <a:srgbClr val="000000"/>
                </a:solidFill>
                <a:latin typeface="Arial"/>
                <a:ea typeface="Arial"/>
                <a:cs typeface="Arial"/>
                <a:sym typeface="Arial"/>
              </a:rPr>
              <a:t>2022</a:t>
            </a:r>
            <a:endParaRPr b="1" i="0" sz="2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lang="en-US" sz="2400"/>
              <a:t>Trigger Treat</a:t>
            </a:r>
            <a:endParaRPr b="1" sz="2400"/>
          </a:p>
          <a:p>
            <a:pPr indent="0" lvl="0" marL="0" marR="0" rtl="0" algn="ctr">
              <a:lnSpc>
                <a:spcPct val="100000"/>
              </a:lnSpc>
              <a:spcBef>
                <a:spcPts val="0"/>
              </a:spcBef>
              <a:spcAft>
                <a:spcPts val="0"/>
              </a:spcAft>
              <a:buClr>
                <a:srgbClr val="000000"/>
              </a:buClr>
              <a:buSzPts val="1400"/>
              <a:buFont typeface="Arial"/>
              <a:buNone/>
            </a:pPr>
            <a:r>
              <a:t/>
            </a:r>
            <a:endParaRPr b="0" i="0" sz="17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0" i="0" lang="en-US" sz="1700" u="none" cap="none" strike="noStrike">
                <a:solidFill>
                  <a:srgbClr val="000000"/>
                </a:solidFill>
                <a:latin typeface="Arial"/>
                <a:ea typeface="Arial"/>
                <a:cs typeface="Arial"/>
                <a:sym typeface="Arial"/>
              </a:rPr>
              <a:t>Match Booklet</a:t>
            </a:r>
            <a:endParaRPr b="0" i="0" sz="17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Match Director: Marcel Englmaier</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Range Master: </a:t>
            </a:r>
            <a:r>
              <a:rPr lang="en-US"/>
              <a:t>Eric Beerbaum</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Stats: </a:t>
            </a:r>
            <a:r>
              <a:rPr lang="en-US">
                <a:solidFill>
                  <a:schemeClr val="dk1"/>
                </a:solidFill>
              </a:rPr>
              <a:t>Marcel Englmaier</a:t>
            </a:r>
            <a:endParaRPr>
              <a:solidFill>
                <a:schemeClr val="dk1"/>
              </a:solidFill>
            </a:endParaRPr>
          </a:p>
          <a:p>
            <a:pPr indent="0" lvl="0" marL="0" marR="0" rtl="0" algn="ctr">
              <a:lnSpc>
                <a:spcPct val="100000"/>
              </a:lnSpc>
              <a:spcBef>
                <a:spcPts val="0"/>
              </a:spcBef>
              <a:spcAft>
                <a:spcPts val="0"/>
              </a:spcAft>
              <a:buClr>
                <a:srgbClr val="000000"/>
              </a:buClr>
              <a:buSzPts val="1400"/>
              <a:buFont typeface="Arial"/>
              <a:buNone/>
            </a:pPr>
            <a:r>
              <a:rPr lang="en-US">
                <a:solidFill>
                  <a:schemeClr val="dk1"/>
                </a:solidFill>
              </a:rPr>
              <a:t>Stages: Jordan Rogers</a:t>
            </a:r>
            <a:endParaRPr>
              <a:solidFill>
                <a:schemeClr val="dk1"/>
              </a:solidFill>
            </a:endParaRPr>
          </a:p>
        </p:txBody>
      </p:sp>
      <p:sp>
        <p:nvSpPr>
          <p:cNvPr id="98" name="Google Shape;98;p14"/>
          <p:cNvSpPr txBox="1"/>
          <p:nvPr/>
        </p:nvSpPr>
        <p:spPr>
          <a:xfrm>
            <a:off x="2166888" y="8792800"/>
            <a:ext cx="2981400" cy="5388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n-US" sz="2300" u="none" cap="none" strike="noStrike">
                <a:solidFill>
                  <a:srgbClr val="000000"/>
                </a:solidFill>
                <a:latin typeface="Arial"/>
                <a:ea typeface="Arial"/>
                <a:cs typeface="Arial"/>
                <a:sym typeface="Arial"/>
              </a:rPr>
              <a:t>Round Count: 146</a:t>
            </a:r>
            <a:endParaRPr b="0" i="0" sz="13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9" name="Shape 169"/>
        <p:cNvGrpSpPr/>
        <p:nvPr/>
      </p:nvGrpSpPr>
      <p:grpSpPr>
        <a:xfrm>
          <a:off x="0" y="0"/>
          <a:ext cx="0" cy="0"/>
          <a:chOff x="0" y="0"/>
          <a:chExt cx="0" cy="0"/>
        </a:xfrm>
      </p:grpSpPr>
      <p:sp>
        <p:nvSpPr>
          <p:cNvPr id="170" name="Google Shape;170;p23"/>
          <p:cNvSpPr txBox="1"/>
          <p:nvPr/>
        </p:nvSpPr>
        <p:spPr>
          <a:xfrm>
            <a:off x="2166900" y="2976125"/>
            <a:ext cx="2981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a:t>Stage 5: CM 03-05</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5" name="Shape 175"/>
        <p:cNvGrpSpPr/>
        <p:nvPr/>
      </p:nvGrpSpPr>
      <p:grpSpPr>
        <a:xfrm>
          <a:off x="0" y="0"/>
          <a:ext cx="0" cy="0"/>
          <a:chOff x="0" y="0"/>
          <a:chExt cx="0" cy="0"/>
        </a:xfrm>
      </p:grpSpPr>
      <p:pic>
        <p:nvPicPr>
          <p:cNvPr descr="C:\Documents and Settings\All Users\Documents\TAPS Files\dvc1.gif" id="176" name="Google Shape;176;p24"/>
          <p:cNvPicPr preferRelativeResize="0"/>
          <p:nvPr/>
        </p:nvPicPr>
        <p:blipFill rotWithShape="1">
          <a:blip r:embed="rId3">
            <a:alphaModFix/>
          </a:blip>
          <a:srcRect b="0" l="0" r="0" t="0"/>
          <a:stretch/>
        </p:blipFill>
        <p:spPr>
          <a:xfrm>
            <a:off x="3128973" y="8469892"/>
            <a:ext cx="1057275" cy="925513"/>
          </a:xfrm>
          <a:prstGeom prst="rect">
            <a:avLst/>
          </a:prstGeom>
          <a:noFill/>
          <a:ln>
            <a:noFill/>
          </a:ln>
        </p:spPr>
      </p:pic>
      <p:graphicFrame>
        <p:nvGraphicFramePr>
          <p:cNvPr id="177" name="Google Shape;177;p24"/>
          <p:cNvGraphicFramePr/>
          <p:nvPr/>
        </p:nvGraphicFramePr>
        <p:xfrm>
          <a:off x="342898" y="749426"/>
          <a:ext cx="3000000" cy="3000000"/>
        </p:xfrm>
        <a:graphic>
          <a:graphicData uri="http://schemas.openxmlformats.org/drawingml/2006/table">
            <a:tbl>
              <a:tblPr>
                <a:noFill/>
                <a:tableStyleId>{2256A9A8-0C47-474F-97D2-89C465FB6A70}</a:tableStyleId>
              </a:tblPr>
              <a:tblGrid>
                <a:gridCol w="6629400"/>
              </a:tblGrid>
              <a:tr h="1259900">
                <a:tc>
                  <a:txBody>
                    <a:bodyPr/>
                    <a:lstStyle/>
                    <a:p>
                      <a:pPr indent="0" lvl="0" marL="0" marR="0" rtl="0" algn="ctr">
                        <a:spcBef>
                          <a:spcPts val="0"/>
                        </a:spcBef>
                        <a:spcAft>
                          <a:spcPts val="0"/>
                        </a:spcAft>
                        <a:buNone/>
                      </a:pPr>
                      <a:r>
                        <a:rPr lang="en-US" sz="1600" u="none" cap="none" strike="noStrike"/>
                        <a:t>Stage </a:t>
                      </a:r>
                      <a:r>
                        <a:rPr lang="en-US" sz="1600"/>
                        <a:t>6</a:t>
                      </a:r>
                      <a:endParaRPr/>
                    </a:p>
                    <a:p>
                      <a:pPr indent="0" lvl="0" marL="0" marR="0" rtl="0" algn="ctr">
                        <a:spcBef>
                          <a:spcPts val="0"/>
                        </a:spcBef>
                        <a:spcAft>
                          <a:spcPts val="0"/>
                        </a:spcAft>
                        <a:buNone/>
                      </a:pPr>
                      <a:r>
                        <a:rPr b="1" lang="en-US" sz="2800"/>
                        <a:t>Me Frosted Lucky Charms</a:t>
                      </a:r>
                      <a:endParaRPr/>
                    </a:p>
                    <a:p>
                      <a:pPr indent="0" lvl="0" marL="0" marR="0" rtl="0" algn="ctr">
                        <a:spcBef>
                          <a:spcPts val="0"/>
                        </a:spcBef>
                        <a:spcAft>
                          <a:spcPts val="0"/>
                        </a:spcAft>
                        <a:buNone/>
                      </a:pPr>
                      <a:r>
                        <a:rPr lang="en-US" sz="1200" u="none" cap="none" strike="noStrike"/>
                        <a:t>Course Designer: Eric Beerbaum</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537850">
                <a:tc>
                  <a:txBody>
                    <a:bodyPr/>
                    <a:lstStyle/>
                    <a:p>
                      <a:pPr indent="0" lvl="0" marL="0" rtl="0" algn="l">
                        <a:lnSpc>
                          <a:spcPct val="93000"/>
                        </a:lnSpc>
                        <a:spcBef>
                          <a:spcPts val="0"/>
                        </a:spcBef>
                        <a:spcAft>
                          <a:spcPts val="0"/>
                        </a:spcAft>
                        <a:buClr>
                          <a:schemeClr val="dk1"/>
                        </a:buClr>
                        <a:buSzPts val="1100"/>
                        <a:buFont typeface="Arial"/>
                        <a:buNone/>
                      </a:pPr>
                      <a:r>
                        <a:rPr lang="en-US" sz="1100">
                          <a:solidFill>
                            <a:schemeClr val="dk1"/>
                          </a:solidFill>
                        </a:rPr>
                        <a:t>Me Frosted Lucky Charms is a 19 round, 95 point Comstock medium course. There are 8 USPSA targets and 3 poppers. The best two hits per target will score. The start signal is audible</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101000">
                <a:tc>
                  <a:txBody>
                    <a:bodyPr/>
                    <a:lstStyle/>
                    <a:p>
                      <a:pPr indent="0" lvl="0" marL="0" marR="0" rtl="0" algn="l">
                        <a:spcBef>
                          <a:spcPts val="0"/>
                        </a:spcBef>
                        <a:spcAft>
                          <a:spcPts val="0"/>
                        </a:spcAft>
                        <a:buNone/>
                      </a:pPr>
                      <a:r>
                        <a:t/>
                      </a:r>
                      <a:endParaRPr sz="1100"/>
                    </a:p>
                    <a:p>
                      <a:pPr indent="0" lvl="0" marL="0" rtl="0" algn="l">
                        <a:spcBef>
                          <a:spcPts val="0"/>
                        </a:spcBef>
                        <a:spcAft>
                          <a:spcPts val="0"/>
                        </a:spcAft>
                        <a:buClr>
                          <a:schemeClr val="dk1"/>
                        </a:buClr>
                        <a:buFont typeface="Arial"/>
                        <a:buNone/>
                      </a:pPr>
                      <a:r>
                        <a:rPr lang="en-US" sz="1100">
                          <a:solidFill>
                            <a:schemeClr val="dk1"/>
                          </a:solidFill>
                        </a:rPr>
                        <a:t>The Handgun start position is standing facing downrange with toes touching Xs and wrists below belt. Handgun is loaded and holstered</a:t>
                      </a:r>
                      <a:endParaRPr>
                        <a:solidFill>
                          <a:schemeClr val="dk1"/>
                        </a:solidFill>
                      </a:endParaRPr>
                    </a:p>
                    <a:p>
                      <a:pPr indent="0" lvl="0" marL="0" rtl="0" algn="l">
                        <a:spcBef>
                          <a:spcPts val="0"/>
                        </a:spcBef>
                        <a:spcAft>
                          <a:spcPts val="0"/>
                        </a:spcAft>
                        <a:buNone/>
                      </a:pPr>
                      <a:r>
                        <a:rPr lang="en-US" sz="1100">
                          <a:solidFill>
                            <a:schemeClr val="dk1"/>
                          </a:solidFill>
                        </a:rPr>
                        <a:t>The PCC start position is standing facing downrange with toes touching Xs and PCC loaded with stock touching belt.</a:t>
                      </a:r>
                      <a:endParaRPr sz="11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37925">
                <a:tc>
                  <a:txBody>
                    <a:bodyPr/>
                    <a:lstStyle/>
                    <a:p>
                      <a:pPr indent="0" lvl="0" marL="0" rtl="0" algn="l">
                        <a:lnSpc>
                          <a:spcPct val="93000"/>
                        </a:lnSpc>
                        <a:spcBef>
                          <a:spcPts val="0"/>
                        </a:spcBef>
                        <a:spcAft>
                          <a:spcPts val="0"/>
                        </a:spcAft>
                        <a:buClr>
                          <a:schemeClr val="dk1"/>
                        </a:buClr>
                        <a:buSzPts val="1100"/>
                        <a:buFont typeface="Arial"/>
                        <a:buNone/>
                      </a:pPr>
                      <a:r>
                        <a:rPr lang="en-US" sz="1100">
                          <a:solidFill>
                            <a:schemeClr val="dk1"/>
                          </a:solidFill>
                        </a:rPr>
                        <a:t>On the audible start signal, engage targets from within the shooting areas.</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pic>
        <p:nvPicPr>
          <p:cNvPr id="178" name="Google Shape;178;p24"/>
          <p:cNvPicPr preferRelativeResize="0"/>
          <p:nvPr/>
        </p:nvPicPr>
        <p:blipFill>
          <a:blip r:embed="rId4">
            <a:alphaModFix/>
          </a:blip>
          <a:stretch>
            <a:fillRect/>
          </a:stretch>
        </p:blipFill>
        <p:spPr>
          <a:xfrm>
            <a:off x="2245523" y="5516126"/>
            <a:ext cx="2824164" cy="282416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3" name="Shape 183"/>
        <p:cNvGrpSpPr/>
        <p:nvPr/>
      </p:nvGrpSpPr>
      <p:grpSpPr>
        <a:xfrm>
          <a:off x="0" y="0"/>
          <a:ext cx="0" cy="0"/>
          <a:chOff x="0" y="0"/>
          <a:chExt cx="0" cy="0"/>
        </a:xfrm>
      </p:grpSpPr>
      <p:graphicFrame>
        <p:nvGraphicFramePr>
          <p:cNvPr id="184" name="Google Shape;184;p25"/>
          <p:cNvGraphicFramePr/>
          <p:nvPr/>
        </p:nvGraphicFramePr>
        <p:xfrm>
          <a:off x="158750" y="185900"/>
          <a:ext cx="3000000" cy="3000000"/>
        </p:xfrm>
        <a:graphic>
          <a:graphicData uri="http://schemas.openxmlformats.org/drawingml/2006/table">
            <a:tbl>
              <a:tblPr>
                <a:noFill/>
                <a:tableStyleId>{2256A9A8-0C47-474F-97D2-89C465FB6A70}</a:tableStyleId>
              </a:tblPr>
              <a:tblGrid>
                <a:gridCol w="1041400"/>
                <a:gridCol w="4953000"/>
                <a:gridCol w="1003300"/>
              </a:tblGrid>
              <a:tr h="987475">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9525">
                      <a:solidFill>
                        <a:srgbClr val="000000">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Stage </a:t>
                      </a:r>
                      <a:r>
                        <a:rPr b="1" lang="en-US" sz="2000"/>
                        <a:t>6</a:t>
                      </a:r>
                      <a:endParaRPr/>
                    </a:p>
                    <a:p>
                      <a:pPr indent="0" lvl="0" marL="0" marR="0" rtl="0" algn="ctr">
                        <a:lnSpc>
                          <a:spcPct val="100000"/>
                        </a:lnSpc>
                        <a:spcBef>
                          <a:spcPts val="400"/>
                        </a:spcBef>
                        <a:spcAft>
                          <a:spcPts val="0"/>
                        </a:spcAft>
                        <a:buClr>
                          <a:srgbClr val="000000"/>
                        </a:buClr>
                        <a:buSzPts val="2000"/>
                        <a:buFont typeface="Arial"/>
                        <a:buNone/>
                      </a:pPr>
                      <a:r>
                        <a:rPr b="1" lang="en-US" sz="2000"/>
                        <a:t>Me Frosted Lucky Charms</a:t>
                      </a:r>
                      <a:endParaRPr b="1" i="0" sz="2000" u="none" cap="none" strike="noStrike">
                        <a:solidFill>
                          <a:srgbClr val="000000"/>
                        </a:solidFill>
                        <a:latin typeface="Arial"/>
                        <a:ea typeface="Arial"/>
                        <a:cs typeface="Arial"/>
                        <a:sym typeface="Arial"/>
                      </a:endParaRPr>
                    </a:p>
                    <a:p>
                      <a:pPr indent="0" lvl="0" marL="0" marR="0" rtl="0" algn="ctr">
                        <a:lnSpc>
                          <a:spcPct val="100000"/>
                        </a:lnSpc>
                        <a:spcBef>
                          <a:spcPts val="420"/>
                        </a:spcBef>
                        <a:spcAft>
                          <a:spcPts val="0"/>
                        </a:spcAft>
                        <a:buClr>
                          <a:srgbClr val="000000"/>
                        </a:buClr>
                        <a:buSzPts val="1200"/>
                        <a:buFont typeface="Arial"/>
                        <a:buNone/>
                      </a:pPr>
                      <a:r>
                        <a:rPr b="1" i="0" lang="en-US" sz="1200" u="none" cap="none" strike="noStrike">
                          <a:solidFill>
                            <a:srgbClr val="000000"/>
                          </a:solidFill>
                          <a:latin typeface="Arial"/>
                          <a:ea typeface="Arial"/>
                          <a:cs typeface="Arial"/>
                          <a:sym typeface="Arial"/>
                        </a:rPr>
                        <a:t>Course Designer: </a:t>
                      </a:r>
                      <a:r>
                        <a:rPr b="1" lang="en-US" sz="1200"/>
                        <a:t>Eric Beerbaum</a:t>
                      </a:r>
                      <a:endParaRPr/>
                    </a:p>
                  </a:txBody>
                  <a:tcPr marT="45725" marB="45725" marR="45725" marL="457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28575">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bl>
          </a:graphicData>
        </a:graphic>
      </p:graphicFrame>
      <p:pic>
        <p:nvPicPr>
          <p:cNvPr descr="C:\Documents and Settings\All Users\Documents\TAPS Files\dvc1.gif" id="185" name="Google Shape;185;p25"/>
          <p:cNvPicPr preferRelativeResize="0"/>
          <p:nvPr/>
        </p:nvPicPr>
        <p:blipFill rotWithShape="1">
          <a:blip r:embed="rId3">
            <a:alphaModFix/>
          </a:blip>
          <a:srcRect b="0" l="0" r="0" t="0"/>
          <a:stretch/>
        </p:blipFill>
        <p:spPr>
          <a:xfrm>
            <a:off x="158750" y="217175"/>
            <a:ext cx="1057275" cy="925513"/>
          </a:xfrm>
          <a:prstGeom prst="rect">
            <a:avLst/>
          </a:prstGeom>
          <a:noFill/>
          <a:ln>
            <a:noFill/>
          </a:ln>
        </p:spPr>
      </p:pic>
      <p:pic>
        <p:nvPicPr>
          <p:cNvPr descr="C:\Documents and Settings\All Users\Documents\TAPS Files\dvc1.gif" id="186" name="Google Shape;186;p25"/>
          <p:cNvPicPr preferRelativeResize="0"/>
          <p:nvPr/>
        </p:nvPicPr>
        <p:blipFill rotWithShape="1">
          <a:blip r:embed="rId3">
            <a:alphaModFix/>
          </a:blip>
          <a:srcRect b="0" l="0" r="0" t="0"/>
          <a:stretch/>
        </p:blipFill>
        <p:spPr>
          <a:xfrm>
            <a:off x="6220336" y="217180"/>
            <a:ext cx="1057275" cy="925512"/>
          </a:xfrm>
          <a:prstGeom prst="rect">
            <a:avLst/>
          </a:prstGeom>
          <a:noFill/>
          <a:ln>
            <a:noFill/>
          </a:ln>
        </p:spPr>
      </p:pic>
      <p:pic>
        <p:nvPicPr>
          <p:cNvPr id="187" name="Google Shape;187;p25"/>
          <p:cNvPicPr preferRelativeResize="0"/>
          <p:nvPr/>
        </p:nvPicPr>
        <p:blipFill rotWithShape="1">
          <a:blip r:embed="rId4">
            <a:alphaModFix/>
          </a:blip>
          <a:srcRect b="0" l="0" r="0" t="0"/>
          <a:stretch/>
        </p:blipFill>
        <p:spPr>
          <a:xfrm>
            <a:off x="92075" y="1279525"/>
            <a:ext cx="7065962" cy="713263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2" name="Shape 192"/>
        <p:cNvGrpSpPr/>
        <p:nvPr/>
      </p:nvGrpSpPr>
      <p:grpSpPr>
        <a:xfrm>
          <a:off x="0" y="0"/>
          <a:ext cx="0" cy="0"/>
          <a:chOff x="0" y="0"/>
          <a:chExt cx="0" cy="0"/>
        </a:xfrm>
      </p:grpSpPr>
      <p:pic>
        <p:nvPicPr>
          <p:cNvPr descr="C:\Documents and Settings\All Users\Documents\TAPS Files\dvc1.gif" id="193" name="Google Shape;193;p26"/>
          <p:cNvPicPr preferRelativeResize="0"/>
          <p:nvPr/>
        </p:nvPicPr>
        <p:blipFill rotWithShape="1">
          <a:blip r:embed="rId3">
            <a:alphaModFix/>
          </a:blip>
          <a:srcRect b="0" l="0" r="0" t="0"/>
          <a:stretch/>
        </p:blipFill>
        <p:spPr>
          <a:xfrm>
            <a:off x="3128973" y="8438842"/>
            <a:ext cx="1057275" cy="925513"/>
          </a:xfrm>
          <a:prstGeom prst="rect">
            <a:avLst/>
          </a:prstGeom>
          <a:noFill/>
          <a:ln>
            <a:noFill/>
          </a:ln>
        </p:spPr>
      </p:pic>
      <p:graphicFrame>
        <p:nvGraphicFramePr>
          <p:cNvPr id="194" name="Google Shape;194;p26"/>
          <p:cNvGraphicFramePr/>
          <p:nvPr/>
        </p:nvGraphicFramePr>
        <p:xfrm>
          <a:off x="342898" y="749426"/>
          <a:ext cx="3000000" cy="3000000"/>
        </p:xfrm>
        <a:graphic>
          <a:graphicData uri="http://schemas.openxmlformats.org/drawingml/2006/table">
            <a:tbl>
              <a:tblPr>
                <a:noFill/>
                <a:tableStyleId>{2256A9A8-0C47-474F-97D2-89C465FB6A70}</a:tableStyleId>
              </a:tblPr>
              <a:tblGrid>
                <a:gridCol w="6629400"/>
              </a:tblGrid>
              <a:tr h="1259900">
                <a:tc>
                  <a:txBody>
                    <a:bodyPr/>
                    <a:lstStyle/>
                    <a:p>
                      <a:pPr indent="0" lvl="0" marL="0" marR="0" rtl="0" algn="ctr">
                        <a:spcBef>
                          <a:spcPts val="0"/>
                        </a:spcBef>
                        <a:spcAft>
                          <a:spcPts val="0"/>
                        </a:spcAft>
                        <a:buNone/>
                      </a:pPr>
                      <a:r>
                        <a:rPr lang="en-US" sz="1600" u="none" cap="none" strike="noStrike"/>
                        <a:t>Stage </a:t>
                      </a:r>
                      <a:r>
                        <a:rPr lang="en-US" sz="1600"/>
                        <a:t>7</a:t>
                      </a:r>
                      <a:endParaRPr/>
                    </a:p>
                    <a:p>
                      <a:pPr indent="0" lvl="0" marL="0" marR="0" rtl="0" algn="ctr">
                        <a:spcBef>
                          <a:spcPts val="0"/>
                        </a:spcBef>
                        <a:spcAft>
                          <a:spcPts val="0"/>
                        </a:spcAft>
                        <a:buNone/>
                      </a:pPr>
                      <a:r>
                        <a:rPr b="1" lang="en-US" sz="2800"/>
                        <a:t>Always Has Been</a:t>
                      </a:r>
                      <a:endParaRPr/>
                    </a:p>
                    <a:p>
                      <a:pPr indent="0" lvl="0" marL="0" marR="0" rtl="0" algn="ctr">
                        <a:spcBef>
                          <a:spcPts val="0"/>
                        </a:spcBef>
                        <a:spcAft>
                          <a:spcPts val="0"/>
                        </a:spcAft>
                        <a:buNone/>
                      </a:pPr>
                      <a:r>
                        <a:rPr lang="en-US" sz="1200" u="none" cap="none" strike="noStrike"/>
                        <a:t>Course Designer: Jordan Rogers</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537850">
                <a:tc>
                  <a:txBody>
                    <a:bodyPr/>
                    <a:lstStyle/>
                    <a:p>
                      <a:pPr indent="0" lvl="0" marL="0" rtl="0" algn="l">
                        <a:spcBef>
                          <a:spcPts val="0"/>
                        </a:spcBef>
                        <a:spcAft>
                          <a:spcPts val="0"/>
                        </a:spcAft>
                        <a:buClr>
                          <a:schemeClr val="dk1"/>
                        </a:buClr>
                        <a:buSzPts val="1100"/>
                        <a:buFont typeface="Arial"/>
                        <a:buNone/>
                      </a:pPr>
                      <a:r>
                        <a:rPr lang="en-US" sz="1100">
                          <a:solidFill>
                            <a:schemeClr val="dk1"/>
                          </a:solidFill>
                        </a:rPr>
                        <a:t>Always Has Been is a 31 round, 155 point Comstock long course. There are 12 USPSA targets and 7 steel targets. The best two hits per target will score. Steel must fall to score. The start signal is audible.</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101000">
                <a:tc>
                  <a:txBody>
                    <a:bodyPr/>
                    <a:lstStyle/>
                    <a:p>
                      <a:pPr indent="0" lvl="0" marL="0" rtl="0" algn="l">
                        <a:lnSpc>
                          <a:spcPct val="93000"/>
                        </a:lnSpc>
                        <a:spcBef>
                          <a:spcPts val="0"/>
                        </a:spcBef>
                        <a:spcAft>
                          <a:spcPts val="0"/>
                        </a:spcAft>
                        <a:buClr>
                          <a:schemeClr val="dk1"/>
                        </a:buClr>
                        <a:buSzPts val="1100"/>
                        <a:buFont typeface="Arial"/>
                        <a:buNone/>
                      </a:pPr>
                      <a:r>
                        <a:rPr lang="en-US" sz="1100">
                          <a:solidFill>
                            <a:schemeClr val="dk1"/>
                          </a:solidFill>
                        </a:rPr>
                        <a:t>The Handgun start position is standing outside the shooting areas with toes touching any fault line. Handgun loaded and holstered and wrists below belt.</a:t>
                      </a:r>
                      <a:endParaRPr>
                        <a:solidFill>
                          <a:schemeClr val="dk1"/>
                        </a:solidFill>
                      </a:endParaRPr>
                    </a:p>
                    <a:p>
                      <a:pPr indent="0" lvl="0" marL="0" rtl="0" algn="l">
                        <a:lnSpc>
                          <a:spcPct val="93000"/>
                        </a:lnSpc>
                        <a:spcBef>
                          <a:spcPts val="0"/>
                        </a:spcBef>
                        <a:spcAft>
                          <a:spcPts val="0"/>
                        </a:spcAft>
                        <a:buClr>
                          <a:schemeClr val="dk1"/>
                        </a:buClr>
                        <a:buSzPts val="1100"/>
                        <a:buFont typeface="Arial"/>
                        <a:buNone/>
                      </a:pPr>
                      <a:r>
                        <a:rPr lang="en-US" sz="1100">
                          <a:solidFill>
                            <a:schemeClr val="dk1"/>
                          </a:solidFill>
                        </a:rPr>
                        <a:t>The PCC start position is standing outside the shooting area with toes touching any fault line. PCC loaded and stock touching belt.</a:t>
                      </a:r>
                      <a:endParaRPr sz="11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37925">
                <a:tc>
                  <a:txBody>
                    <a:bodyPr/>
                    <a:lstStyle/>
                    <a:p>
                      <a:pPr indent="0" lvl="0" marL="0" rtl="0" algn="l">
                        <a:spcBef>
                          <a:spcPts val="0"/>
                        </a:spcBef>
                        <a:spcAft>
                          <a:spcPts val="0"/>
                        </a:spcAft>
                        <a:buClr>
                          <a:schemeClr val="dk1"/>
                        </a:buClr>
                        <a:buSzPts val="1100"/>
                        <a:buFont typeface="Arial"/>
                        <a:buNone/>
                      </a:pPr>
                      <a:r>
                        <a:rPr lang="en-US" sz="1100">
                          <a:solidFill>
                            <a:schemeClr val="dk1"/>
                          </a:solidFill>
                        </a:rPr>
                        <a:t>On the audible start signal, engage targets from within the shooting areas. </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pic>
        <p:nvPicPr>
          <p:cNvPr id="195" name="Google Shape;195;p26"/>
          <p:cNvPicPr preferRelativeResize="0"/>
          <p:nvPr/>
        </p:nvPicPr>
        <p:blipFill>
          <a:blip r:embed="rId4">
            <a:alphaModFix/>
          </a:blip>
          <a:stretch>
            <a:fillRect/>
          </a:stretch>
        </p:blipFill>
        <p:spPr>
          <a:xfrm>
            <a:off x="2245523" y="5459201"/>
            <a:ext cx="2824164" cy="28281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0" name="Shape 200"/>
        <p:cNvGrpSpPr/>
        <p:nvPr/>
      </p:nvGrpSpPr>
      <p:grpSpPr>
        <a:xfrm>
          <a:off x="0" y="0"/>
          <a:ext cx="0" cy="0"/>
          <a:chOff x="0" y="0"/>
          <a:chExt cx="0" cy="0"/>
        </a:xfrm>
      </p:grpSpPr>
      <p:graphicFrame>
        <p:nvGraphicFramePr>
          <p:cNvPr id="201" name="Google Shape;201;p27"/>
          <p:cNvGraphicFramePr/>
          <p:nvPr/>
        </p:nvGraphicFramePr>
        <p:xfrm>
          <a:off x="158750" y="185900"/>
          <a:ext cx="3000000" cy="3000000"/>
        </p:xfrm>
        <a:graphic>
          <a:graphicData uri="http://schemas.openxmlformats.org/drawingml/2006/table">
            <a:tbl>
              <a:tblPr>
                <a:noFill/>
                <a:tableStyleId>{2256A9A8-0C47-474F-97D2-89C465FB6A70}</a:tableStyleId>
              </a:tblPr>
              <a:tblGrid>
                <a:gridCol w="1041400"/>
                <a:gridCol w="4953000"/>
                <a:gridCol w="1003300"/>
              </a:tblGrid>
              <a:tr h="987475">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9525">
                      <a:solidFill>
                        <a:srgbClr val="000000">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Stage </a:t>
                      </a:r>
                      <a:r>
                        <a:rPr b="1" lang="en-US" sz="2000"/>
                        <a:t>7</a:t>
                      </a:r>
                      <a:endParaRPr/>
                    </a:p>
                    <a:p>
                      <a:pPr indent="0" lvl="0" marL="0" marR="0" rtl="0" algn="ctr">
                        <a:lnSpc>
                          <a:spcPct val="100000"/>
                        </a:lnSpc>
                        <a:spcBef>
                          <a:spcPts val="400"/>
                        </a:spcBef>
                        <a:spcAft>
                          <a:spcPts val="0"/>
                        </a:spcAft>
                        <a:buClr>
                          <a:srgbClr val="000000"/>
                        </a:buClr>
                        <a:buSzPts val="2000"/>
                        <a:buFont typeface="Arial"/>
                        <a:buNone/>
                      </a:pPr>
                      <a:r>
                        <a:rPr b="1" lang="en-US" sz="2000"/>
                        <a:t>Always Has Been</a:t>
                      </a:r>
                      <a:endParaRPr b="1" i="0" sz="2000" u="none" cap="none" strike="noStrike">
                        <a:solidFill>
                          <a:srgbClr val="000000"/>
                        </a:solidFill>
                        <a:latin typeface="Arial"/>
                        <a:ea typeface="Arial"/>
                        <a:cs typeface="Arial"/>
                        <a:sym typeface="Arial"/>
                      </a:endParaRPr>
                    </a:p>
                    <a:p>
                      <a:pPr indent="0" lvl="0" marL="0" marR="0" rtl="0" algn="ctr">
                        <a:lnSpc>
                          <a:spcPct val="100000"/>
                        </a:lnSpc>
                        <a:spcBef>
                          <a:spcPts val="420"/>
                        </a:spcBef>
                        <a:spcAft>
                          <a:spcPts val="0"/>
                        </a:spcAft>
                        <a:buClr>
                          <a:srgbClr val="000000"/>
                        </a:buClr>
                        <a:buSzPts val="1200"/>
                        <a:buFont typeface="Arial"/>
                        <a:buNone/>
                      </a:pPr>
                      <a:r>
                        <a:rPr b="1" i="0" lang="en-US" sz="1200" u="none" cap="none" strike="noStrike">
                          <a:solidFill>
                            <a:srgbClr val="000000"/>
                          </a:solidFill>
                          <a:latin typeface="Arial"/>
                          <a:ea typeface="Arial"/>
                          <a:cs typeface="Arial"/>
                          <a:sym typeface="Arial"/>
                        </a:rPr>
                        <a:t>Course Designer: </a:t>
                      </a:r>
                      <a:r>
                        <a:rPr b="1" lang="en-US" sz="1200"/>
                        <a:t>Jordan Rogers</a:t>
                      </a:r>
                      <a:endParaRPr/>
                    </a:p>
                  </a:txBody>
                  <a:tcPr marT="45725" marB="45725" marR="45725" marL="457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28575">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bl>
          </a:graphicData>
        </a:graphic>
      </p:graphicFrame>
      <p:pic>
        <p:nvPicPr>
          <p:cNvPr descr="C:\Documents and Settings\All Users\Documents\TAPS Files\dvc1.gif" id="202" name="Google Shape;202;p27"/>
          <p:cNvPicPr preferRelativeResize="0"/>
          <p:nvPr/>
        </p:nvPicPr>
        <p:blipFill rotWithShape="1">
          <a:blip r:embed="rId3">
            <a:alphaModFix/>
          </a:blip>
          <a:srcRect b="0" l="0" r="0" t="0"/>
          <a:stretch/>
        </p:blipFill>
        <p:spPr>
          <a:xfrm>
            <a:off x="158750" y="217175"/>
            <a:ext cx="1057275" cy="925513"/>
          </a:xfrm>
          <a:prstGeom prst="rect">
            <a:avLst/>
          </a:prstGeom>
          <a:noFill/>
          <a:ln>
            <a:noFill/>
          </a:ln>
        </p:spPr>
      </p:pic>
      <p:pic>
        <p:nvPicPr>
          <p:cNvPr descr="C:\Documents and Settings\All Users\Documents\TAPS Files\dvc1.gif" id="203" name="Google Shape;203;p27"/>
          <p:cNvPicPr preferRelativeResize="0"/>
          <p:nvPr/>
        </p:nvPicPr>
        <p:blipFill rotWithShape="1">
          <a:blip r:embed="rId3">
            <a:alphaModFix/>
          </a:blip>
          <a:srcRect b="0" l="0" r="0" t="0"/>
          <a:stretch/>
        </p:blipFill>
        <p:spPr>
          <a:xfrm>
            <a:off x="6220336" y="217180"/>
            <a:ext cx="1057275" cy="925512"/>
          </a:xfrm>
          <a:prstGeom prst="rect">
            <a:avLst/>
          </a:prstGeom>
          <a:noFill/>
          <a:ln>
            <a:noFill/>
          </a:ln>
        </p:spPr>
      </p:pic>
      <p:pic>
        <p:nvPicPr>
          <p:cNvPr descr="A picture containing text, tree&#10;&#10;Description automatically generated" id="204" name="Google Shape;204;p27"/>
          <p:cNvPicPr preferRelativeResize="0"/>
          <p:nvPr/>
        </p:nvPicPr>
        <p:blipFill rotWithShape="1">
          <a:blip r:embed="rId4">
            <a:alphaModFix/>
          </a:blip>
          <a:srcRect b="0" l="1090" r="17536" t="0"/>
          <a:stretch/>
        </p:blipFill>
        <p:spPr>
          <a:xfrm>
            <a:off x="188913" y="2453350"/>
            <a:ext cx="6937373" cy="47953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3" name="Shape 103"/>
        <p:cNvGrpSpPr/>
        <p:nvPr/>
      </p:nvGrpSpPr>
      <p:grpSpPr>
        <a:xfrm>
          <a:off x="0" y="0"/>
          <a:ext cx="0" cy="0"/>
          <a:chOff x="0" y="0"/>
          <a:chExt cx="0" cy="0"/>
        </a:xfrm>
      </p:grpSpPr>
      <p:pic>
        <p:nvPicPr>
          <p:cNvPr descr="C:\Documents and Settings\All Users\Documents\TAPS Files\dvc1.gif" id="104" name="Google Shape;104;p15"/>
          <p:cNvPicPr preferRelativeResize="0"/>
          <p:nvPr/>
        </p:nvPicPr>
        <p:blipFill rotWithShape="1">
          <a:blip r:embed="rId3">
            <a:alphaModFix/>
          </a:blip>
          <a:srcRect b="0" l="0" r="0" t="0"/>
          <a:stretch/>
        </p:blipFill>
        <p:spPr>
          <a:xfrm>
            <a:off x="3128961" y="8166242"/>
            <a:ext cx="1057275" cy="925513"/>
          </a:xfrm>
          <a:prstGeom prst="rect">
            <a:avLst/>
          </a:prstGeom>
          <a:noFill/>
          <a:ln>
            <a:noFill/>
          </a:ln>
        </p:spPr>
      </p:pic>
      <p:graphicFrame>
        <p:nvGraphicFramePr>
          <p:cNvPr id="105" name="Google Shape;105;p15"/>
          <p:cNvGraphicFramePr/>
          <p:nvPr/>
        </p:nvGraphicFramePr>
        <p:xfrm>
          <a:off x="342898" y="749426"/>
          <a:ext cx="3000000" cy="3000000"/>
        </p:xfrm>
        <a:graphic>
          <a:graphicData uri="http://schemas.openxmlformats.org/drawingml/2006/table">
            <a:tbl>
              <a:tblPr>
                <a:noFill/>
                <a:tableStyleId>{2256A9A8-0C47-474F-97D2-89C465FB6A70}</a:tableStyleId>
              </a:tblPr>
              <a:tblGrid>
                <a:gridCol w="6629400"/>
              </a:tblGrid>
              <a:tr h="1259900">
                <a:tc>
                  <a:txBody>
                    <a:bodyPr/>
                    <a:lstStyle/>
                    <a:p>
                      <a:pPr indent="0" lvl="0" marL="0" marR="0" rtl="0" algn="ctr">
                        <a:spcBef>
                          <a:spcPts val="0"/>
                        </a:spcBef>
                        <a:spcAft>
                          <a:spcPts val="0"/>
                        </a:spcAft>
                        <a:buNone/>
                      </a:pPr>
                      <a:r>
                        <a:rPr lang="en-US" sz="1600" u="none" cap="none" strike="noStrike"/>
                        <a:t>Stage 1</a:t>
                      </a:r>
                      <a:endParaRPr/>
                    </a:p>
                    <a:p>
                      <a:pPr indent="0" lvl="0" marL="0" marR="0" rtl="0" algn="ctr">
                        <a:spcBef>
                          <a:spcPts val="0"/>
                        </a:spcBef>
                        <a:spcAft>
                          <a:spcPts val="0"/>
                        </a:spcAft>
                        <a:buNone/>
                      </a:pPr>
                      <a:r>
                        <a:rPr b="1" lang="en-US" sz="2800"/>
                        <a:t>An L By Any Other Name</a:t>
                      </a:r>
                      <a:endParaRPr/>
                    </a:p>
                    <a:p>
                      <a:pPr indent="0" lvl="0" marL="0" marR="0" rtl="0" algn="ctr">
                        <a:spcBef>
                          <a:spcPts val="0"/>
                        </a:spcBef>
                        <a:spcAft>
                          <a:spcPts val="0"/>
                        </a:spcAft>
                        <a:buNone/>
                      </a:pPr>
                      <a:r>
                        <a:rPr lang="en-US" sz="1200" u="none" cap="none" strike="noStrike"/>
                        <a:t>Course Designer: Marcel Englmaier</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537850">
                <a:tc>
                  <a:txBody>
                    <a:bodyPr/>
                    <a:lstStyle/>
                    <a:p>
                      <a:pPr indent="0" lvl="0" marL="0" rtl="0" algn="l">
                        <a:spcBef>
                          <a:spcPts val="0"/>
                        </a:spcBef>
                        <a:spcAft>
                          <a:spcPts val="0"/>
                        </a:spcAft>
                        <a:buClr>
                          <a:schemeClr val="dk1"/>
                        </a:buClr>
                        <a:buFont typeface="Arial"/>
                        <a:buNone/>
                      </a:pPr>
                      <a:r>
                        <a:rPr lang="en-US" sz="1100">
                          <a:solidFill>
                            <a:schemeClr val="dk1"/>
                          </a:solidFill>
                        </a:rPr>
                        <a:t>An L By Any Other Name is a 21 round, 105 point Comstock Long course. There are 9 USPSA targets and 3 steel targets. The best two hits per target will score. Steel must fall to score. The start signal is audible.</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101000">
                <a:tc>
                  <a:txBody>
                    <a:bodyPr/>
                    <a:lstStyle/>
                    <a:p>
                      <a:pPr indent="0" lvl="0" marL="0" rtl="0" algn="l">
                        <a:spcBef>
                          <a:spcPts val="0"/>
                        </a:spcBef>
                        <a:spcAft>
                          <a:spcPts val="0"/>
                        </a:spcAft>
                        <a:buClr>
                          <a:schemeClr val="dk1"/>
                        </a:buClr>
                        <a:buFont typeface="Arial"/>
                        <a:buNone/>
                      </a:pPr>
                      <a:r>
                        <a:rPr lang="en-US" sz="1100">
                          <a:solidFill>
                            <a:schemeClr val="dk1"/>
                          </a:solidFill>
                        </a:rPr>
                        <a:t>The Handgun start position is standing with toes touching Xs and wrists below belt. Handgun is loaded and holstered.</a:t>
                      </a:r>
                      <a:endParaRPr>
                        <a:solidFill>
                          <a:schemeClr val="dk1"/>
                        </a:solidFill>
                      </a:endParaRPr>
                    </a:p>
                    <a:p>
                      <a:pPr indent="0" lvl="0" marL="0" rtl="0" algn="l">
                        <a:spcBef>
                          <a:spcPts val="0"/>
                        </a:spcBef>
                        <a:spcAft>
                          <a:spcPts val="0"/>
                        </a:spcAft>
                        <a:buClr>
                          <a:schemeClr val="dk1"/>
                        </a:buClr>
                        <a:buFont typeface="Arial"/>
                        <a:buNone/>
                      </a:pPr>
                      <a:r>
                        <a:rPr lang="en-US" sz="1100">
                          <a:solidFill>
                            <a:schemeClr val="dk1"/>
                          </a:solidFill>
                        </a:rPr>
                        <a:t>The PCC start position is standing with toes touching Xs and PCC loaded with stock touching belt.</a:t>
                      </a:r>
                      <a:endParaRPr sz="11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37925">
                <a:tc>
                  <a:txBody>
                    <a:bodyPr/>
                    <a:lstStyle/>
                    <a:p>
                      <a:pPr indent="0" lvl="0" marL="0" rtl="0" algn="l">
                        <a:spcBef>
                          <a:spcPts val="0"/>
                        </a:spcBef>
                        <a:spcAft>
                          <a:spcPts val="0"/>
                        </a:spcAft>
                        <a:buClr>
                          <a:schemeClr val="dk1"/>
                        </a:buClr>
                        <a:buFont typeface="Arial"/>
                        <a:buNone/>
                      </a:pPr>
                      <a:r>
                        <a:rPr lang="en-US" sz="1100">
                          <a:solidFill>
                            <a:schemeClr val="dk1"/>
                          </a:solidFill>
                        </a:rPr>
                        <a:t>On the audible start signal, engage targets from within the shooting area.</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pic>
        <p:nvPicPr>
          <p:cNvPr id="106" name="Google Shape;106;p15"/>
          <p:cNvPicPr preferRelativeResize="0"/>
          <p:nvPr/>
        </p:nvPicPr>
        <p:blipFill>
          <a:blip r:embed="rId4">
            <a:alphaModFix/>
          </a:blip>
          <a:stretch>
            <a:fillRect/>
          </a:stretch>
        </p:blipFill>
        <p:spPr>
          <a:xfrm>
            <a:off x="2245511" y="5386726"/>
            <a:ext cx="2824165" cy="258146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1" name="Shape 111"/>
        <p:cNvGrpSpPr/>
        <p:nvPr/>
      </p:nvGrpSpPr>
      <p:grpSpPr>
        <a:xfrm>
          <a:off x="0" y="0"/>
          <a:ext cx="0" cy="0"/>
          <a:chOff x="0" y="0"/>
          <a:chExt cx="0" cy="0"/>
        </a:xfrm>
      </p:grpSpPr>
      <p:graphicFrame>
        <p:nvGraphicFramePr>
          <p:cNvPr id="112" name="Google Shape;112;p16"/>
          <p:cNvGraphicFramePr/>
          <p:nvPr/>
        </p:nvGraphicFramePr>
        <p:xfrm>
          <a:off x="158750" y="185900"/>
          <a:ext cx="3000000" cy="3000000"/>
        </p:xfrm>
        <a:graphic>
          <a:graphicData uri="http://schemas.openxmlformats.org/drawingml/2006/table">
            <a:tbl>
              <a:tblPr>
                <a:noFill/>
                <a:tableStyleId>{2256A9A8-0C47-474F-97D2-89C465FB6A70}</a:tableStyleId>
              </a:tblPr>
              <a:tblGrid>
                <a:gridCol w="1041400"/>
                <a:gridCol w="4953000"/>
                <a:gridCol w="1003300"/>
              </a:tblGrid>
              <a:tr h="987475">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9525">
                      <a:solidFill>
                        <a:srgbClr val="000000">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Stage </a:t>
                      </a:r>
                      <a:r>
                        <a:rPr b="1" lang="en-US" sz="2000"/>
                        <a:t>1</a:t>
                      </a:r>
                      <a:endParaRPr/>
                    </a:p>
                    <a:p>
                      <a:pPr indent="0" lvl="0" marL="0" marR="0" rtl="0" algn="ctr">
                        <a:lnSpc>
                          <a:spcPct val="100000"/>
                        </a:lnSpc>
                        <a:spcBef>
                          <a:spcPts val="400"/>
                        </a:spcBef>
                        <a:spcAft>
                          <a:spcPts val="0"/>
                        </a:spcAft>
                        <a:buClr>
                          <a:srgbClr val="000000"/>
                        </a:buClr>
                        <a:buSzPts val="2000"/>
                        <a:buFont typeface="Arial"/>
                        <a:buNone/>
                      </a:pPr>
                      <a:r>
                        <a:rPr b="1" lang="en-US" sz="2000"/>
                        <a:t>An L By Any Other Name</a:t>
                      </a:r>
                      <a:endParaRPr b="1" i="0" sz="2000" u="none" cap="none" strike="noStrike">
                        <a:solidFill>
                          <a:srgbClr val="000000"/>
                        </a:solidFill>
                        <a:latin typeface="Arial"/>
                        <a:ea typeface="Arial"/>
                        <a:cs typeface="Arial"/>
                        <a:sym typeface="Arial"/>
                      </a:endParaRPr>
                    </a:p>
                    <a:p>
                      <a:pPr indent="0" lvl="0" marL="0" marR="0" rtl="0" algn="ctr">
                        <a:lnSpc>
                          <a:spcPct val="100000"/>
                        </a:lnSpc>
                        <a:spcBef>
                          <a:spcPts val="420"/>
                        </a:spcBef>
                        <a:spcAft>
                          <a:spcPts val="0"/>
                        </a:spcAft>
                        <a:buClr>
                          <a:srgbClr val="000000"/>
                        </a:buClr>
                        <a:buSzPts val="1200"/>
                        <a:buFont typeface="Arial"/>
                        <a:buNone/>
                      </a:pPr>
                      <a:r>
                        <a:rPr b="1" i="0" lang="en-US" sz="1200" u="none" cap="none" strike="noStrike">
                          <a:solidFill>
                            <a:srgbClr val="000000"/>
                          </a:solidFill>
                          <a:latin typeface="Arial"/>
                          <a:ea typeface="Arial"/>
                          <a:cs typeface="Arial"/>
                          <a:sym typeface="Arial"/>
                        </a:rPr>
                        <a:t>Course Designer: </a:t>
                      </a:r>
                      <a:r>
                        <a:rPr b="1" lang="en-US" sz="1200"/>
                        <a:t>Marcel Englmaier</a:t>
                      </a:r>
                      <a:endParaRPr/>
                    </a:p>
                  </a:txBody>
                  <a:tcPr marT="45725" marB="45725" marR="45725" marL="457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28575">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bl>
          </a:graphicData>
        </a:graphic>
      </p:graphicFrame>
      <p:pic>
        <p:nvPicPr>
          <p:cNvPr descr="C:\Documents and Settings\All Users\Documents\TAPS Files\dvc1.gif" id="113" name="Google Shape;113;p16"/>
          <p:cNvPicPr preferRelativeResize="0"/>
          <p:nvPr/>
        </p:nvPicPr>
        <p:blipFill rotWithShape="1">
          <a:blip r:embed="rId3">
            <a:alphaModFix/>
          </a:blip>
          <a:srcRect b="0" l="0" r="0" t="0"/>
          <a:stretch/>
        </p:blipFill>
        <p:spPr>
          <a:xfrm>
            <a:off x="158750" y="217175"/>
            <a:ext cx="1057275" cy="925513"/>
          </a:xfrm>
          <a:prstGeom prst="rect">
            <a:avLst/>
          </a:prstGeom>
          <a:noFill/>
          <a:ln>
            <a:noFill/>
          </a:ln>
        </p:spPr>
      </p:pic>
      <p:pic>
        <p:nvPicPr>
          <p:cNvPr descr="C:\Documents and Settings\All Users\Documents\TAPS Files\dvc1.gif" id="114" name="Google Shape;114;p16"/>
          <p:cNvPicPr preferRelativeResize="0"/>
          <p:nvPr/>
        </p:nvPicPr>
        <p:blipFill rotWithShape="1">
          <a:blip r:embed="rId3">
            <a:alphaModFix/>
          </a:blip>
          <a:srcRect b="0" l="0" r="0" t="0"/>
          <a:stretch/>
        </p:blipFill>
        <p:spPr>
          <a:xfrm>
            <a:off x="6220336" y="217180"/>
            <a:ext cx="1057275" cy="925512"/>
          </a:xfrm>
          <a:prstGeom prst="rect">
            <a:avLst/>
          </a:prstGeom>
          <a:noFill/>
          <a:ln>
            <a:noFill/>
          </a:ln>
        </p:spPr>
      </p:pic>
      <p:pic>
        <p:nvPicPr>
          <p:cNvPr id="115" name="Google Shape;115;p16"/>
          <p:cNvPicPr preferRelativeResize="0"/>
          <p:nvPr/>
        </p:nvPicPr>
        <p:blipFill>
          <a:blip r:embed="rId4">
            <a:alphaModFix/>
          </a:blip>
          <a:stretch>
            <a:fillRect/>
          </a:stretch>
        </p:blipFill>
        <p:spPr>
          <a:xfrm>
            <a:off x="152400" y="1357313"/>
            <a:ext cx="7010401" cy="458844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0" name="Shape 120"/>
        <p:cNvGrpSpPr/>
        <p:nvPr/>
      </p:nvGrpSpPr>
      <p:grpSpPr>
        <a:xfrm>
          <a:off x="0" y="0"/>
          <a:ext cx="0" cy="0"/>
          <a:chOff x="0" y="0"/>
          <a:chExt cx="0" cy="0"/>
        </a:xfrm>
      </p:grpSpPr>
      <p:graphicFrame>
        <p:nvGraphicFramePr>
          <p:cNvPr id="121" name="Google Shape;121;p17"/>
          <p:cNvGraphicFramePr/>
          <p:nvPr/>
        </p:nvGraphicFramePr>
        <p:xfrm>
          <a:off x="342898" y="749426"/>
          <a:ext cx="3000000" cy="3000000"/>
        </p:xfrm>
        <a:graphic>
          <a:graphicData uri="http://schemas.openxmlformats.org/drawingml/2006/table">
            <a:tbl>
              <a:tblPr>
                <a:noFill/>
                <a:tableStyleId>{2256A9A8-0C47-474F-97D2-89C465FB6A70}</a:tableStyleId>
              </a:tblPr>
              <a:tblGrid>
                <a:gridCol w="6629400"/>
              </a:tblGrid>
              <a:tr h="1259900">
                <a:tc>
                  <a:txBody>
                    <a:bodyPr/>
                    <a:lstStyle/>
                    <a:p>
                      <a:pPr indent="0" lvl="0" marL="0" marR="0" rtl="0" algn="ctr">
                        <a:spcBef>
                          <a:spcPts val="0"/>
                        </a:spcBef>
                        <a:spcAft>
                          <a:spcPts val="0"/>
                        </a:spcAft>
                        <a:buNone/>
                      </a:pPr>
                      <a:r>
                        <a:rPr lang="en-US" sz="1600" u="none" cap="none" strike="noStrike"/>
                        <a:t>Stage </a:t>
                      </a:r>
                      <a:r>
                        <a:rPr lang="en-US" sz="1600"/>
                        <a:t>2</a:t>
                      </a:r>
                      <a:endParaRPr/>
                    </a:p>
                    <a:p>
                      <a:pPr indent="0" lvl="0" marL="0" marR="0" rtl="0" algn="ctr">
                        <a:spcBef>
                          <a:spcPts val="0"/>
                        </a:spcBef>
                        <a:spcAft>
                          <a:spcPts val="0"/>
                        </a:spcAft>
                        <a:buNone/>
                      </a:pPr>
                      <a:r>
                        <a:rPr b="1" lang="en-US" sz="2800"/>
                        <a:t>Ode To The Mailman</a:t>
                      </a:r>
                      <a:endParaRPr/>
                    </a:p>
                    <a:p>
                      <a:pPr indent="0" lvl="0" marL="0" marR="0" rtl="0" algn="ctr">
                        <a:spcBef>
                          <a:spcPts val="0"/>
                        </a:spcBef>
                        <a:spcAft>
                          <a:spcPts val="0"/>
                        </a:spcAft>
                        <a:buNone/>
                      </a:pPr>
                      <a:r>
                        <a:rPr lang="en-US" sz="1200" u="none" cap="none" strike="noStrike"/>
                        <a:t>Course Designer: Jordan Rogers</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761475">
                <a:tc>
                  <a:txBody>
                    <a:bodyPr/>
                    <a:lstStyle/>
                    <a:p>
                      <a:pPr indent="0" lvl="0" marL="0" rtl="0" algn="l">
                        <a:spcBef>
                          <a:spcPts val="0"/>
                        </a:spcBef>
                        <a:spcAft>
                          <a:spcPts val="0"/>
                        </a:spcAft>
                        <a:buClr>
                          <a:schemeClr val="dk1"/>
                        </a:buClr>
                        <a:buSzPts val="1100"/>
                        <a:buFont typeface="Arial"/>
                        <a:buNone/>
                      </a:pPr>
                      <a:r>
                        <a:rPr lang="en-US" sz="1100">
                          <a:solidFill>
                            <a:schemeClr val="dk1"/>
                          </a:solidFill>
                        </a:rPr>
                        <a:t>Ode To The Mailman is a 12 round, 60 point fixed time standards exercise. There are three USPSA targets. The best four hits per target will score. The start and stop signal are audible. The time allowed for each string is 4 seconds.</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101000">
                <a:tc>
                  <a:txBody>
                    <a:bodyPr/>
                    <a:lstStyle/>
                    <a:p>
                      <a:pPr indent="0" lvl="0" marL="0" rtl="0" algn="l">
                        <a:spcBef>
                          <a:spcPts val="0"/>
                        </a:spcBef>
                        <a:spcAft>
                          <a:spcPts val="0"/>
                        </a:spcAft>
                        <a:buClr>
                          <a:schemeClr val="dk1"/>
                        </a:buClr>
                        <a:buSzPts val="1100"/>
                        <a:buFont typeface="Arial"/>
                        <a:buNone/>
                      </a:pPr>
                      <a:r>
                        <a:rPr lang="en-US" sz="1100">
                          <a:solidFill>
                            <a:schemeClr val="dk1"/>
                          </a:solidFill>
                        </a:rPr>
                        <a:t>Start Position</a:t>
                      </a:r>
                      <a:endParaRPr>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String 1: </a:t>
                      </a:r>
                      <a:endParaRPr>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Standing in Box A. Handgun loaded and holstered with wrists below belt. PCC loaded, stock on belt, muzzle pointing downrange. </a:t>
                      </a:r>
                      <a:endParaRPr>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String 2: </a:t>
                      </a:r>
                      <a:endParaRPr>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Kneeling with both knees on ground in Box B. Handgun loaded and holstered with wrists above shoulders. PCC loaded </a:t>
                      </a:r>
                      <a:r>
                        <a:rPr lang="en-US" sz="1100">
                          <a:solidFill>
                            <a:schemeClr val="dk1"/>
                          </a:solidFill>
                        </a:rPr>
                        <a:t>with wrists above shoulders.</a:t>
                      </a:r>
                      <a:endParaRPr sz="11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37925">
                <a:tc>
                  <a:txBody>
                    <a:bodyPr/>
                    <a:lstStyle/>
                    <a:p>
                      <a:pPr indent="0" lvl="0" marL="0" rtl="0" algn="l">
                        <a:spcBef>
                          <a:spcPts val="0"/>
                        </a:spcBef>
                        <a:spcAft>
                          <a:spcPts val="0"/>
                        </a:spcAft>
                        <a:buClr>
                          <a:schemeClr val="dk1"/>
                        </a:buClr>
                        <a:buSzPts val="1100"/>
                        <a:buFont typeface="Arial"/>
                        <a:buNone/>
                      </a:pPr>
                      <a:r>
                        <a:rPr lang="en-US" sz="1100">
                          <a:solidFill>
                            <a:schemeClr val="dk1"/>
                          </a:solidFill>
                        </a:rPr>
                        <a:t>Stage Procedure</a:t>
                      </a:r>
                      <a:endParaRPr>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String 1: </a:t>
                      </a:r>
                      <a:endParaRPr>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On the audible start signal engage T1 and T3 with two rounds each freestyle then perform a mandatory reload and engage T2 with two rounds STRONG HAND/SIDE ONLY.</a:t>
                      </a:r>
                      <a:endParaRPr>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String 2: </a:t>
                      </a:r>
                      <a:endParaRPr>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On the audible start signal engage T2 with two rounds then perform a mandatory reload and engage T1 and T3 with two rounds each. </a:t>
                      </a:r>
                      <a:endParaRPr sz="11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pic>
        <p:nvPicPr>
          <p:cNvPr id="122" name="Google Shape;122;p17"/>
          <p:cNvPicPr preferRelativeResize="0"/>
          <p:nvPr/>
        </p:nvPicPr>
        <p:blipFill>
          <a:blip r:embed="rId3">
            <a:alphaModFix/>
          </a:blip>
          <a:stretch>
            <a:fillRect/>
          </a:stretch>
        </p:blipFill>
        <p:spPr>
          <a:xfrm>
            <a:off x="2467023" y="6363736"/>
            <a:ext cx="2381164" cy="238116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7" name="Shape 127"/>
        <p:cNvGrpSpPr/>
        <p:nvPr/>
      </p:nvGrpSpPr>
      <p:grpSpPr>
        <a:xfrm>
          <a:off x="0" y="0"/>
          <a:ext cx="0" cy="0"/>
          <a:chOff x="0" y="0"/>
          <a:chExt cx="0" cy="0"/>
        </a:xfrm>
      </p:grpSpPr>
      <p:graphicFrame>
        <p:nvGraphicFramePr>
          <p:cNvPr id="128" name="Google Shape;128;p18"/>
          <p:cNvGraphicFramePr/>
          <p:nvPr/>
        </p:nvGraphicFramePr>
        <p:xfrm>
          <a:off x="158750" y="185900"/>
          <a:ext cx="3000000" cy="3000000"/>
        </p:xfrm>
        <a:graphic>
          <a:graphicData uri="http://schemas.openxmlformats.org/drawingml/2006/table">
            <a:tbl>
              <a:tblPr>
                <a:noFill/>
                <a:tableStyleId>{2256A9A8-0C47-474F-97D2-89C465FB6A70}</a:tableStyleId>
              </a:tblPr>
              <a:tblGrid>
                <a:gridCol w="1041400"/>
                <a:gridCol w="4953000"/>
                <a:gridCol w="1003300"/>
              </a:tblGrid>
              <a:tr h="987475">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9525">
                      <a:solidFill>
                        <a:srgbClr val="000000">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Stage </a:t>
                      </a:r>
                      <a:r>
                        <a:rPr b="1" lang="en-US" sz="2000"/>
                        <a:t>2</a:t>
                      </a:r>
                      <a:endParaRPr/>
                    </a:p>
                    <a:p>
                      <a:pPr indent="0" lvl="0" marL="0" marR="0" rtl="0" algn="ctr">
                        <a:lnSpc>
                          <a:spcPct val="100000"/>
                        </a:lnSpc>
                        <a:spcBef>
                          <a:spcPts val="400"/>
                        </a:spcBef>
                        <a:spcAft>
                          <a:spcPts val="0"/>
                        </a:spcAft>
                        <a:buClr>
                          <a:srgbClr val="000000"/>
                        </a:buClr>
                        <a:buSzPts val="2000"/>
                        <a:buFont typeface="Arial"/>
                        <a:buNone/>
                      </a:pPr>
                      <a:r>
                        <a:rPr b="1" lang="en-US" sz="2000"/>
                        <a:t>Ode To The Mailman</a:t>
                      </a:r>
                      <a:endParaRPr b="1" i="0" sz="2000" u="none" cap="none" strike="noStrike">
                        <a:solidFill>
                          <a:srgbClr val="000000"/>
                        </a:solidFill>
                        <a:latin typeface="Arial"/>
                        <a:ea typeface="Arial"/>
                        <a:cs typeface="Arial"/>
                        <a:sym typeface="Arial"/>
                      </a:endParaRPr>
                    </a:p>
                    <a:p>
                      <a:pPr indent="0" lvl="0" marL="0" marR="0" rtl="0" algn="ctr">
                        <a:lnSpc>
                          <a:spcPct val="100000"/>
                        </a:lnSpc>
                        <a:spcBef>
                          <a:spcPts val="420"/>
                        </a:spcBef>
                        <a:spcAft>
                          <a:spcPts val="0"/>
                        </a:spcAft>
                        <a:buClr>
                          <a:srgbClr val="000000"/>
                        </a:buClr>
                        <a:buSzPts val="1200"/>
                        <a:buFont typeface="Arial"/>
                        <a:buNone/>
                      </a:pPr>
                      <a:r>
                        <a:rPr b="1" i="0" lang="en-US" sz="1200" u="none" cap="none" strike="noStrike">
                          <a:solidFill>
                            <a:srgbClr val="000000"/>
                          </a:solidFill>
                          <a:latin typeface="Arial"/>
                          <a:ea typeface="Arial"/>
                          <a:cs typeface="Arial"/>
                          <a:sym typeface="Arial"/>
                        </a:rPr>
                        <a:t>Course Designer: </a:t>
                      </a:r>
                      <a:r>
                        <a:rPr b="1" lang="en-US" sz="1200"/>
                        <a:t>Jordan Rogers</a:t>
                      </a:r>
                      <a:endParaRPr/>
                    </a:p>
                  </a:txBody>
                  <a:tcPr marT="45725" marB="45725" marR="45725" marL="457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28575">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bl>
          </a:graphicData>
        </a:graphic>
      </p:graphicFrame>
      <p:pic>
        <p:nvPicPr>
          <p:cNvPr descr="C:\Documents and Settings\All Users\Documents\TAPS Files\dvc1.gif" id="129" name="Google Shape;129;p18"/>
          <p:cNvPicPr preferRelativeResize="0"/>
          <p:nvPr/>
        </p:nvPicPr>
        <p:blipFill rotWithShape="1">
          <a:blip r:embed="rId3">
            <a:alphaModFix/>
          </a:blip>
          <a:srcRect b="0" l="0" r="0" t="0"/>
          <a:stretch/>
        </p:blipFill>
        <p:spPr>
          <a:xfrm>
            <a:off x="158750" y="217175"/>
            <a:ext cx="1057275" cy="925513"/>
          </a:xfrm>
          <a:prstGeom prst="rect">
            <a:avLst/>
          </a:prstGeom>
          <a:noFill/>
          <a:ln>
            <a:noFill/>
          </a:ln>
        </p:spPr>
      </p:pic>
      <p:pic>
        <p:nvPicPr>
          <p:cNvPr descr="C:\Documents and Settings\All Users\Documents\TAPS Files\dvc1.gif" id="130" name="Google Shape;130;p18"/>
          <p:cNvPicPr preferRelativeResize="0"/>
          <p:nvPr/>
        </p:nvPicPr>
        <p:blipFill rotWithShape="1">
          <a:blip r:embed="rId3">
            <a:alphaModFix/>
          </a:blip>
          <a:srcRect b="0" l="0" r="0" t="0"/>
          <a:stretch/>
        </p:blipFill>
        <p:spPr>
          <a:xfrm>
            <a:off x="6220336" y="217180"/>
            <a:ext cx="1057275" cy="925512"/>
          </a:xfrm>
          <a:prstGeom prst="rect">
            <a:avLst/>
          </a:prstGeom>
          <a:noFill/>
          <a:ln>
            <a:noFill/>
          </a:ln>
        </p:spPr>
      </p:pic>
      <p:pic>
        <p:nvPicPr>
          <p:cNvPr descr="A picture containing tree, outdoor&#10;&#10;Description automatically generated" id="131" name="Google Shape;131;p18"/>
          <p:cNvPicPr preferRelativeResize="0"/>
          <p:nvPr/>
        </p:nvPicPr>
        <p:blipFill rotWithShape="1">
          <a:blip r:embed="rId4">
            <a:alphaModFix/>
          </a:blip>
          <a:srcRect b="0" l="35822" r="16863" t="22051"/>
          <a:stretch/>
        </p:blipFill>
        <p:spPr>
          <a:xfrm>
            <a:off x="135875" y="1537137"/>
            <a:ext cx="7043448" cy="65269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6" name="Shape 136"/>
        <p:cNvGrpSpPr/>
        <p:nvPr/>
      </p:nvGrpSpPr>
      <p:grpSpPr>
        <a:xfrm>
          <a:off x="0" y="0"/>
          <a:ext cx="0" cy="0"/>
          <a:chOff x="0" y="0"/>
          <a:chExt cx="0" cy="0"/>
        </a:xfrm>
      </p:grpSpPr>
      <p:pic>
        <p:nvPicPr>
          <p:cNvPr descr="C:\Documents and Settings\All Users\Documents\TAPS Files\dvc1.gif" id="137" name="Google Shape;137;p19"/>
          <p:cNvPicPr preferRelativeResize="0"/>
          <p:nvPr/>
        </p:nvPicPr>
        <p:blipFill rotWithShape="1">
          <a:blip r:embed="rId3">
            <a:alphaModFix/>
          </a:blip>
          <a:srcRect b="0" l="0" r="0" t="0"/>
          <a:stretch/>
        </p:blipFill>
        <p:spPr>
          <a:xfrm>
            <a:off x="3128961" y="7709042"/>
            <a:ext cx="1057275" cy="925513"/>
          </a:xfrm>
          <a:prstGeom prst="rect">
            <a:avLst/>
          </a:prstGeom>
          <a:noFill/>
          <a:ln>
            <a:noFill/>
          </a:ln>
        </p:spPr>
      </p:pic>
      <p:graphicFrame>
        <p:nvGraphicFramePr>
          <p:cNvPr id="138" name="Google Shape;138;p19"/>
          <p:cNvGraphicFramePr/>
          <p:nvPr/>
        </p:nvGraphicFramePr>
        <p:xfrm>
          <a:off x="342898" y="749426"/>
          <a:ext cx="3000000" cy="3000000"/>
        </p:xfrm>
        <a:graphic>
          <a:graphicData uri="http://schemas.openxmlformats.org/drawingml/2006/table">
            <a:tbl>
              <a:tblPr>
                <a:noFill/>
                <a:tableStyleId>{2256A9A8-0C47-474F-97D2-89C465FB6A70}</a:tableStyleId>
              </a:tblPr>
              <a:tblGrid>
                <a:gridCol w="6629400"/>
              </a:tblGrid>
              <a:tr h="1259900">
                <a:tc>
                  <a:txBody>
                    <a:bodyPr/>
                    <a:lstStyle/>
                    <a:p>
                      <a:pPr indent="0" lvl="0" marL="0" marR="0" rtl="0" algn="ctr">
                        <a:spcBef>
                          <a:spcPts val="0"/>
                        </a:spcBef>
                        <a:spcAft>
                          <a:spcPts val="0"/>
                        </a:spcAft>
                        <a:buNone/>
                      </a:pPr>
                      <a:r>
                        <a:rPr lang="en-US" sz="1600" u="none" cap="none" strike="noStrike"/>
                        <a:t>Stage </a:t>
                      </a:r>
                      <a:r>
                        <a:rPr lang="en-US" sz="1600"/>
                        <a:t>3</a:t>
                      </a:r>
                      <a:endParaRPr/>
                    </a:p>
                    <a:p>
                      <a:pPr indent="0" lvl="0" marL="0" marR="0" rtl="0" algn="ctr">
                        <a:spcBef>
                          <a:spcPts val="0"/>
                        </a:spcBef>
                        <a:spcAft>
                          <a:spcPts val="0"/>
                        </a:spcAft>
                        <a:buNone/>
                      </a:pPr>
                      <a:r>
                        <a:rPr b="1" lang="en-US" sz="2800"/>
                        <a:t>Accuracy is Incidental</a:t>
                      </a:r>
                      <a:endParaRPr/>
                    </a:p>
                    <a:p>
                      <a:pPr indent="0" lvl="0" marL="0" marR="0" rtl="0" algn="ctr">
                        <a:spcBef>
                          <a:spcPts val="0"/>
                        </a:spcBef>
                        <a:spcAft>
                          <a:spcPts val="0"/>
                        </a:spcAft>
                        <a:buNone/>
                      </a:pPr>
                      <a:r>
                        <a:rPr lang="en-US" sz="1200" u="none" cap="none" strike="noStrike"/>
                        <a:t>Course Designer: </a:t>
                      </a:r>
                      <a:r>
                        <a:rPr lang="en-US" sz="1200"/>
                        <a:t>Eric Beerbaum</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537850">
                <a:tc>
                  <a:txBody>
                    <a:bodyPr/>
                    <a:lstStyle/>
                    <a:p>
                      <a:pPr indent="0" lvl="0" marL="0" rtl="0" algn="l">
                        <a:spcBef>
                          <a:spcPts val="0"/>
                        </a:spcBef>
                        <a:spcAft>
                          <a:spcPts val="0"/>
                        </a:spcAft>
                        <a:buSzPts val="1100"/>
                        <a:buNone/>
                      </a:pPr>
                      <a:r>
                        <a:rPr lang="en-US" sz="1100">
                          <a:solidFill>
                            <a:schemeClr val="dk1"/>
                          </a:solidFill>
                        </a:rPr>
                        <a:t>Accuracy is Incidental is a 26 round, 130 point Comstock medium course. There are 12 USPSA targets and 2 steel targets. The best two hits per paper target will score, steel must fall to score. The start signal is audible.</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101000">
                <a:tc>
                  <a:txBody>
                    <a:bodyPr/>
                    <a:lstStyle/>
                    <a:p>
                      <a:pPr indent="0" lvl="0" marL="0" rtl="0" algn="l">
                        <a:lnSpc>
                          <a:spcPct val="93000"/>
                        </a:lnSpc>
                        <a:spcBef>
                          <a:spcPts val="0"/>
                        </a:spcBef>
                        <a:spcAft>
                          <a:spcPts val="0"/>
                        </a:spcAft>
                        <a:buClr>
                          <a:schemeClr val="dk1"/>
                        </a:buClr>
                        <a:buSzPts val="1100"/>
                        <a:buFont typeface="Arial"/>
                        <a:buNone/>
                      </a:pPr>
                      <a:r>
                        <a:rPr lang="en-US" sz="1100">
                          <a:solidFill>
                            <a:schemeClr val="dk1"/>
                          </a:solidFill>
                        </a:rPr>
                        <a:t>The Handgun start position is standing outside the shooting area with heels touching box A. Handgun is  loaded and holstered with wrists below belt.</a:t>
                      </a:r>
                      <a:endParaRPr sz="1100">
                        <a:solidFill>
                          <a:schemeClr val="dk1"/>
                        </a:solidFill>
                      </a:endParaRPr>
                    </a:p>
                    <a:p>
                      <a:pPr indent="0" lvl="0" marL="0" rtl="0" algn="l">
                        <a:lnSpc>
                          <a:spcPct val="93000"/>
                        </a:lnSpc>
                        <a:spcBef>
                          <a:spcPts val="0"/>
                        </a:spcBef>
                        <a:spcAft>
                          <a:spcPts val="0"/>
                        </a:spcAft>
                        <a:buClr>
                          <a:schemeClr val="dk1"/>
                        </a:buClr>
                        <a:buSzPts val="1100"/>
                        <a:buFont typeface="Arial"/>
                        <a:buNone/>
                      </a:pPr>
                      <a:r>
                        <a:t/>
                      </a:r>
                      <a:endParaRPr sz="1100">
                        <a:solidFill>
                          <a:schemeClr val="dk1"/>
                        </a:solidFill>
                      </a:endParaRPr>
                    </a:p>
                    <a:p>
                      <a:pPr indent="0" lvl="0" marL="0" rtl="0" algn="l">
                        <a:lnSpc>
                          <a:spcPct val="93000"/>
                        </a:lnSpc>
                        <a:spcBef>
                          <a:spcPts val="0"/>
                        </a:spcBef>
                        <a:spcAft>
                          <a:spcPts val="0"/>
                        </a:spcAft>
                        <a:buSzPts val="1100"/>
                        <a:buNone/>
                      </a:pPr>
                      <a:r>
                        <a:rPr lang="en-US" sz="1100">
                          <a:solidFill>
                            <a:schemeClr val="dk1"/>
                          </a:solidFill>
                        </a:rPr>
                        <a:t>The PCC start position is standing outside the shooting area with heels touching box A. PCC loaded with stock touching belt</a:t>
                      </a:r>
                      <a:endParaRPr sz="1100">
                        <a:solidFill>
                          <a:schemeClr val="dk1"/>
                        </a:solidFill>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37925">
                <a:tc>
                  <a:txBody>
                    <a:bodyPr/>
                    <a:lstStyle/>
                    <a:p>
                      <a:pPr indent="0" lvl="0" marL="0" rtl="0" algn="l">
                        <a:spcBef>
                          <a:spcPts val="0"/>
                        </a:spcBef>
                        <a:spcAft>
                          <a:spcPts val="0"/>
                        </a:spcAft>
                        <a:buSzPts val="1100"/>
                        <a:buNone/>
                      </a:pPr>
                      <a:r>
                        <a:rPr lang="en-US" sz="1100">
                          <a:solidFill>
                            <a:schemeClr val="dk1"/>
                          </a:solidFill>
                        </a:rPr>
                        <a:t>On the audible start signal, engage targets from within shooting areas.</a:t>
                      </a:r>
                      <a:endParaRPr sz="11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3" name="Shape 143"/>
        <p:cNvGrpSpPr/>
        <p:nvPr/>
      </p:nvGrpSpPr>
      <p:grpSpPr>
        <a:xfrm>
          <a:off x="0" y="0"/>
          <a:ext cx="0" cy="0"/>
          <a:chOff x="0" y="0"/>
          <a:chExt cx="0" cy="0"/>
        </a:xfrm>
      </p:grpSpPr>
      <p:graphicFrame>
        <p:nvGraphicFramePr>
          <p:cNvPr id="144" name="Google Shape;144;p20"/>
          <p:cNvGraphicFramePr/>
          <p:nvPr/>
        </p:nvGraphicFramePr>
        <p:xfrm>
          <a:off x="158750" y="185900"/>
          <a:ext cx="3000000" cy="3000000"/>
        </p:xfrm>
        <a:graphic>
          <a:graphicData uri="http://schemas.openxmlformats.org/drawingml/2006/table">
            <a:tbl>
              <a:tblPr>
                <a:noFill/>
                <a:tableStyleId>{2256A9A8-0C47-474F-97D2-89C465FB6A70}</a:tableStyleId>
              </a:tblPr>
              <a:tblGrid>
                <a:gridCol w="1041400"/>
                <a:gridCol w="4953000"/>
                <a:gridCol w="1003300"/>
              </a:tblGrid>
              <a:tr h="987475">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9525">
                      <a:solidFill>
                        <a:srgbClr val="000000">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Stage </a:t>
                      </a:r>
                      <a:r>
                        <a:rPr b="1" lang="en-US" sz="2000"/>
                        <a:t>3</a:t>
                      </a:r>
                      <a:endParaRPr/>
                    </a:p>
                    <a:p>
                      <a:pPr indent="0" lvl="0" marL="0" marR="0" rtl="0" algn="ctr">
                        <a:lnSpc>
                          <a:spcPct val="100000"/>
                        </a:lnSpc>
                        <a:spcBef>
                          <a:spcPts val="400"/>
                        </a:spcBef>
                        <a:spcAft>
                          <a:spcPts val="0"/>
                        </a:spcAft>
                        <a:buClr>
                          <a:srgbClr val="000000"/>
                        </a:buClr>
                        <a:buSzPts val="2000"/>
                        <a:buFont typeface="Arial"/>
                        <a:buNone/>
                      </a:pPr>
                      <a:r>
                        <a:rPr b="1" lang="en-US" sz="2000"/>
                        <a:t>Accuracy is Incidental</a:t>
                      </a:r>
                      <a:endParaRPr b="1" i="0" sz="2000" u="none" cap="none" strike="noStrike">
                        <a:solidFill>
                          <a:srgbClr val="000000"/>
                        </a:solidFill>
                        <a:latin typeface="Arial"/>
                        <a:ea typeface="Arial"/>
                        <a:cs typeface="Arial"/>
                        <a:sym typeface="Arial"/>
                      </a:endParaRPr>
                    </a:p>
                    <a:p>
                      <a:pPr indent="0" lvl="0" marL="0" marR="0" rtl="0" algn="ctr">
                        <a:lnSpc>
                          <a:spcPct val="100000"/>
                        </a:lnSpc>
                        <a:spcBef>
                          <a:spcPts val="420"/>
                        </a:spcBef>
                        <a:spcAft>
                          <a:spcPts val="0"/>
                        </a:spcAft>
                        <a:buClr>
                          <a:srgbClr val="000000"/>
                        </a:buClr>
                        <a:buSzPts val="1200"/>
                        <a:buFont typeface="Arial"/>
                        <a:buNone/>
                      </a:pPr>
                      <a:r>
                        <a:rPr b="1" i="0" lang="en-US" sz="1200" u="none" cap="none" strike="noStrike">
                          <a:solidFill>
                            <a:srgbClr val="000000"/>
                          </a:solidFill>
                          <a:latin typeface="Arial"/>
                          <a:ea typeface="Arial"/>
                          <a:cs typeface="Arial"/>
                          <a:sym typeface="Arial"/>
                        </a:rPr>
                        <a:t>Course Designer: </a:t>
                      </a:r>
                      <a:r>
                        <a:rPr b="1" lang="en-US" sz="1200"/>
                        <a:t>Eric Beerbaum</a:t>
                      </a:r>
                      <a:endParaRPr/>
                    </a:p>
                  </a:txBody>
                  <a:tcPr marT="45725" marB="45725" marR="45725" marL="457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28575">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bl>
          </a:graphicData>
        </a:graphic>
      </p:graphicFrame>
      <p:pic>
        <p:nvPicPr>
          <p:cNvPr descr="C:\Documents and Settings\All Users\Documents\TAPS Files\dvc1.gif" id="145" name="Google Shape;145;p20"/>
          <p:cNvPicPr preferRelativeResize="0"/>
          <p:nvPr/>
        </p:nvPicPr>
        <p:blipFill rotWithShape="1">
          <a:blip r:embed="rId3">
            <a:alphaModFix/>
          </a:blip>
          <a:srcRect b="0" l="0" r="0" t="0"/>
          <a:stretch/>
        </p:blipFill>
        <p:spPr>
          <a:xfrm>
            <a:off x="158750" y="217175"/>
            <a:ext cx="1057275" cy="925513"/>
          </a:xfrm>
          <a:prstGeom prst="rect">
            <a:avLst/>
          </a:prstGeom>
          <a:noFill/>
          <a:ln>
            <a:noFill/>
          </a:ln>
        </p:spPr>
      </p:pic>
      <p:pic>
        <p:nvPicPr>
          <p:cNvPr descr="C:\Documents and Settings\All Users\Documents\TAPS Files\dvc1.gif" id="146" name="Google Shape;146;p20"/>
          <p:cNvPicPr preferRelativeResize="0"/>
          <p:nvPr/>
        </p:nvPicPr>
        <p:blipFill rotWithShape="1">
          <a:blip r:embed="rId3">
            <a:alphaModFix/>
          </a:blip>
          <a:srcRect b="0" l="0" r="0" t="0"/>
          <a:stretch/>
        </p:blipFill>
        <p:spPr>
          <a:xfrm>
            <a:off x="6220336" y="217180"/>
            <a:ext cx="1057275" cy="925512"/>
          </a:xfrm>
          <a:prstGeom prst="rect">
            <a:avLst/>
          </a:prstGeom>
          <a:noFill/>
          <a:ln>
            <a:noFill/>
          </a:ln>
        </p:spPr>
      </p:pic>
      <p:pic>
        <p:nvPicPr>
          <p:cNvPr id="147" name="Google Shape;147;p20"/>
          <p:cNvPicPr preferRelativeResize="0"/>
          <p:nvPr/>
        </p:nvPicPr>
        <p:blipFill rotWithShape="1">
          <a:blip r:embed="rId4">
            <a:alphaModFix/>
          </a:blip>
          <a:srcRect b="0" l="0" r="0" t="0"/>
          <a:stretch/>
        </p:blipFill>
        <p:spPr>
          <a:xfrm>
            <a:off x="182562" y="1230312"/>
            <a:ext cx="6977061" cy="754856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2" name="Shape 152"/>
        <p:cNvGrpSpPr/>
        <p:nvPr/>
      </p:nvGrpSpPr>
      <p:grpSpPr>
        <a:xfrm>
          <a:off x="0" y="0"/>
          <a:ext cx="0" cy="0"/>
          <a:chOff x="0" y="0"/>
          <a:chExt cx="0" cy="0"/>
        </a:xfrm>
      </p:grpSpPr>
      <p:pic>
        <p:nvPicPr>
          <p:cNvPr descr="C:\Documents and Settings\All Users\Documents\TAPS Files\dvc1.gif" id="153" name="Google Shape;153;p21"/>
          <p:cNvPicPr preferRelativeResize="0"/>
          <p:nvPr/>
        </p:nvPicPr>
        <p:blipFill rotWithShape="1">
          <a:blip r:embed="rId3">
            <a:alphaModFix/>
          </a:blip>
          <a:srcRect b="0" l="0" r="0" t="0"/>
          <a:stretch/>
        </p:blipFill>
        <p:spPr>
          <a:xfrm>
            <a:off x="3128973" y="8456467"/>
            <a:ext cx="1057275" cy="925513"/>
          </a:xfrm>
          <a:prstGeom prst="rect">
            <a:avLst/>
          </a:prstGeom>
          <a:noFill/>
          <a:ln>
            <a:noFill/>
          </a:ln>
        </p:spPr>
      </p:pic>
      <p:graphicFrame>
        <p:nvGraphicFramePr>
          <p:cNvPr id="154" name="Google Shape;154;p21"/>
          <p:cNvGraphicFramePr/>
          <p:nvPr/>
        </p:nvGraphicFramePr>
        <p:xfrm>
          <a:off x="342898" y="749426"/>
          <a:ext cx="3000000" cy="3000000"/>
        </p:xfrm>
        <a:graphic>
          <a:graphicData uri="http://schemas.openxmlformats.org/drawingml/2006/table">
            <a:tbl>
              <a:tblPr>
                <a:noFill/>
                <a:tableStyleId>{2256A9A8-0C47-474F-97D2-89C465FB6A70}</a:tableStyleId>
              </a:tblPr>
              <a:tblGrid>
                <a:gridCol w="6629400"/>
              </a:tblGrid>
              <a:tr h="1259900">
                <a:tc>
                  <a:txBody>
                    <a:bodyPr/>
                    <a:lstStyle/>
                    <a:p>
                      <a:pPr indent="0" lvl="0" marL="0" marR="0" rtl="0" algn="ctr">
                        <a:spcBef>
                          <a:spcPts val="0"/>
                        </a:spcBef>
                        <a:spcAft>
                          <a:spcPts val="0"/>
                        </a:spcAft>
                        <a:buNone/>
                      </a:pPr>
                      <a:r>
                        <a:rPr lang="en-US" sz="1600" u="none" cap="none" strike="noStrike"/>
                        <a:t>Stage </a:t>
                      </a:r>
                      <a:r>
                        <a:rPr lang="en-US" sz="1600"/>
                        <a:t>4</a:t>
                      </a:r>
                      <a:endParaRPr/>
                    </a:p>
                    <a:p>
                      <a:pPr indent="0" lvl="0" marL="0" marR="0" rtl="0" algn="ctr">
                        <a:spcBef>
                          <a:spcPts val="0"/>
                        </a:spcBef>
                        <a:spcAft>
                          <a:spcPts val="0"/>
                        </a:spcAft>
                        <a:buNone/>
                      </a:pPr>
                      <a:r>
                        <a:rPr b="1" lang="en-US" sz="2800"/>
                        <a:t>Slot Machines</a:t>
                      </a:r>
                      <a:endParaRPr/>
                    </a:p>
                    <a:p>
                      <a:pPr indent="0" lvl="0" marL="0" marR="0" rtl="0" algn="ctr">
                        <a:spcBef>
                          <a:spcPts val="0"/>
                        </a:spcBef>
                        <a:spcAft>
                          <a:spcPts val="0"/>
                        </a:spcAft>
                        <a:buNone/>
                      </a:pPr>
                      <a:r>
                        <a:rPr lang="en-US" sz="1200" u="none" cap="none" strike="noStrike"/>
                        <a:t>Course Designer: </a:t>
                      </a:r>
                      <a:r>
                        <a:rPr lang="en-US" sz="1200"/>
                        <a:t>Jordan Rogers</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537850">
                <a:tc>
                  <a:txBody>
                    <a:bodyPr/>
                    <a:lstStyle/>
                    <a:p>
                      <a:pPr indent="0" lvl="0" marL="0" rtl="0" algn="l">
                        <a:spcBef>
                          <a:spcPts val="0"/>
                        </a:spcBef>
                        <a:spcAft>
                          <a:spcPts val="0"/>
                        </a:spcAft>
                        <a:buClr>
                          <a:schemeClr val="dk1"/>
                        </a:buClr>
                        <a:buSzPts val="1100"/>
                        <a:buFont typeface="Arial"/>
                        <a:buNone/>
                      </a:pPr>
                      <a:r>
                        <a:rPr lang="en-US" sz="1100">
                          <a:solidFill>
                            <a:schemeClr val="dk1"/>
                          </a:solidFill>
                        </a:rPr>
                        <a:t>Slot Machines is a 27 round, 135 point Comstock long course. There are 12 USPSA targets and 3 steel targets. The best two hits per target will score. Steel must fall to score. The start signal is audible.</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101000">
                <a:tc>
                  <a:txBody>
                    <a:bodyPr/>
                    <a:lstStyle/>
                    <a:p>
                      <a:pPr indent="0" lvl="0" marL="0" rtl="0" algn="l">
                        <a:lnSpc>
                          <a:spcPct val="93000"/>
                        </a:lnSpc>
                        <a:spcBef>
                          <a:spcPts val="0"/>
                        </a:spcBef>
                        <a:spcAft>
                          <a:spcPts val="0"/>
                        </a:spcAft>
                        <a:buClr>
                          <a:schemeClr val="dk1"/>
                        </a:buClr>
                        <a:buSzPts val="1100"/>
                        <a:buFont typeface="Arial"/>
                        <a:buNone/>
                      </a:pPr>
                      <a:r>
                        <a:rPr lang="en-US" sz="1100">
                          <a:solidFill>
                            <a:schemeClr val="dk1"/>
                          </a:solidFill>
                        </a:rPr>
                        <a:t>The Handgun start position is standing inside any shooting area with heels touching any fault line. Handgun loaded and holstered and wrists below belt.</a:t>
                      </a:r>
                      <a:endParaRPr>
                        <a:solidFill>
                          <a:schemeClr val="dk1"/>
                        </a:solidFill>
                      </a:endParaRPr>
                    </a:p>
                    <a:p>
                      <a:pPr indent="0" lvl="0" marL="0" rtl="0" algn="l">
                        <a:lnSpc>
                          <a:spcPct val="93000"/>
                        </a:lnSpc>
                        <a:spcBef>
                          <a:spcPts val="0"/>
                        </a:spcBef>
                        <a:spcAft>
                          <a:spcPts val="0"/>
                        </a:spcAft>
                        <a:buClr>
                          <a:schemeClr val="dk1"/>
                        </a:buClr>
                        <a:buSzPts val="1100"/>
                        <a:buFont typeface="Arial"/>
                        <a:buNone/>
                      </a:pPr>
                      <a:r>
                        <a:rPr lang="en-US" sz="1100">
                          <a:solidFill>
                            <a:schemeClr val="dk1"/>
                          </a:solidFill>
                        </a:rPr>
                        <a:t>The PCC start position is standing inside any shooting area with heels touching any fault line. PCC loaded and stock touching belt.</a:t>
                      </a:r>
                      <a:endParaRPr sz="11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37925">
                <a:tc>
                  <a:txBody>
                    <a:bodyPr/>
                    <a:lstStyle/>
                    <a:p>
                      <a:pPr indent="0" lvl="0" marL="0" rtl="0" algn="l">
                        <a:spcBef>
                          <a:spcPts val="0"/>
                        </a:spcBef>
                        <a:spcAft>
                          <a:spcPts val="0"/>
                        </a:spcAft>
                        <a:buClr>
                          <a:schemeClr val="dk1"/>
                        </a:buClr>
                        <a:buSzPts val="1100"/>
                        <a:buFont typeface="Arial"/>
                        <a:buNone/>
                      </a:pPr>
                      <a:r>
                        <a:rPr lang="en-US" sz="1100">
                          <a:solidFill>
                            <a:schemeClr val="dk1"/>
                          </a:solidFill>
                        </a:rPr>
                        <a:t>On the audible start signal, engage targets from within the shooting areas. </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pic>
        <p:nvPicPr>
          <p:cNvPr id="155" name="Google Shape;155;p21"/>
          <p:cNvPicPr preferRelativeResize="0"/>
          <p:nvPr/>
        </p:nvPicPr>
        <p:blipFill>
          <a:blip r:embed="rId4">
            <a:alphaModFix/>
          </a:blip>
          <a:stretch>
            <a:fillRect/>
          </a:stretch>
        </p:blipFill>
        <p:spPr>
          <a:xfrm>
            <a:off x="2245523" y="5459201"/>
            <a:ext cx="2824164" cy="282416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0" name="Shape 160"/>
        <p:cNvGrpSpPr/>
        <p:nvPr/>
      </p:nvGrpSpPr>
      <p:grpSpPr>
        <a:xfrm>
          <a:off x="0" y="0"/>
          <a:ext cx="0" cy="0"/>
          <a:chOff x="0" y="0"/>
          <a:chExt cx="0" cy="0"/>
        </a:xfrm>
      </p:grpSpPr>
      <p:graphicFrame>
        <p:nvGraphicFramePr>
          <p:cNvPr id="161" name="Google Shape;161;p22"/>
          <p:cNvGraphicFramePr/>
          <p:nvPr/>
        </p:nvGraphicFramePr>
        <p:xfrm>
          <a:off x="158750" y="185900"/>
          <a:ext cx="3000000" cy="3000000"/>
        </p:xfrm>
        <a:graphic>
          <a:graphicData uri="http://schemas.openxmlformats.org/drawingml/2006/table">
            <a:tbl>
              <a:tblPr>
                <a:noFill/>
                <a:tableStyleId>{2256A9A8-0C47-474F-97D2-89C465FB6A70}</a:tableStyleId>
              </a:tblPr>
              <a:tblGrid>
                <a:gridCol w="1041400"/>
                <a:gridCol w="4953000"/>
                <a:gridCol w="1003300"/>
              </a:tblGrid>
              <a:tr h="987475">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9525">
                      <a:solidFill>
                        <a:srgbClr val="000000">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Stage </a:t>
                      </a:r>
                      <a:r>
                        <a:rPr b="1" lang="en-US" sz="2000"/>
                        <a:t>4</a:t>
                      </a:r>
                      <a:endParaRPr/>
                    </a:p>
                    <a:p>
                      <a:pPr indent="0" lvl="0" marL="0" marR="0" rtl="0" algn="ctr">
                        <a:lnSpc>
                          <a:spcPct val="100000"/>
                        </a:lnSpc>
                        <a:spcBef>
                          <a:spcPts val="400"/>
                        </a:spcBef>
                        <a:spcAft>
                          <a:spcPts val="0"/>
                        </a:spcAft>
                        <a:buClr>
                          <a:srgbClr val="000000"/>
                        </a:buClr>
                        <a:buSzPts val="2000"/>
                        <a:buFont typeface="Arial"/>
                        <a:buNone/>
                      </a:pPr>
                      <a:r>
                        <a:rPr b="1" lang="en-US" sz="2000"/>
                        <a:t>Slot Machines</a:t>
                      </a:r>
                      <a:endParaRPr b="1" i="0" sz="2000" u="none" cap="none" strike="noStrike">
                        <a:solidFill>
                          <a:srgbClr val="000000"/>
                        </a:solidFill>
                        <a:latin typeface="Arial"/>
                        <a:ea typeface="Arial"/>
                        <a:cs typeface="Arial"/>
                        <a:sym typeface="Arial"/>
                      </a:endParaRPr>
                    </a:p>
                    <a:p>
                      <a:pPr indent="0" lvl="0" marL="0" marR="0" rtl="0" algn="ctr">
                        <a:lnSpc>
                          <a:spcPct val="100000"/>
                        </a:lnSpc>
                        <a:spcBef>
                          <a:spcPts val="420"/>
                        </a:spcBef>
                        <a:spcAft>
                          <a:spcPts val="0"/>
                        </a:spcAft>
                        <a:buClr>
                          <a:srgbClr val="000000"/>
                        </a:buClr>
                        <a:buSzPts val="1200"/>
                        <a:buFont typeface="Arial"/>
                        <a:buNone/>
                      </a:pPr>
                      <a:r>
                        <a:rPr b="1" i="0" lang="en-US" sz="1200" u="none" cap="none" strike="noStrike">
                          <a:solidFill>
                            <a:srgbClr val="000000"/>
                          </a:solidFill>
                          <a:latin typeface="Arial"/>
                          <a:ea typeface="Arial"/>
                          <a:cs typeface="Arial"/>
                          <a:sym typeface="Arial"/>
                        </a:rPr>
                        <a:t>Course Designer: </a:t>
                      </a:r>
                      <a:r>
                        <a:rPr b="1" lang="en-US" sz="1200"/>
                        <a:t>Jordan Rogers</a:t>
                      </a:r>
                      <a:endParaRPr/>
                    </a:p>
                  </a:txBody>
                  <a:tcPr marT="45725" marB="45725" marR="45725" marL="457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28575">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bl>
          </a:graphicData>
        </a:graphic>
      </p:graphicFrame>
      <p:pic>
        <p:nvPicPr>
          <p:cNvPr descr="C:\Documents and Settings\All Users\Documents\TAPS Files\dvc1.gif" id="162" name="Google Shape;162;p22"/>
          <p:cNvPicPr preferRelativeResize="0"/>
          <p:nvPr/>
        </p:nvPicPr>
        <p:blipFill rotWithShape="1">
          <a:blip r:embed="rId3">
            <a:alphaModFix/>
          </a:blip>
          <a:srcRect b="0" l="0" r="0" t="0"/>
          <a:stretch/>
        </p:blipFill>
        <p:spPr>
          <a:xfrm>
            <a:off x="158750" y="217175"/>
            <a:ext cx="1057275" cy="925513"/>
          </a:xfrm>
          <a:prstGeom prst="rect">
            <a:avLst/>
          </a:prstGeom>
          <a:noFill/>
          <a:ln>
            <a:noFill/>
          </a:ln>
        </p:spPr>
      </p:pic>
      <p:pic>
        <p:nvPicPr>
          <p:cNvPr descr="C:\Documents and Settings\All Users\Documents\TAPS Files\dvc1.gif" id="163" name="Google Shape;163;p22"/>
          <p:cNvPicPr preferRelativeResize="0"/>
          <p:nvPr/>
        </p:nvPicPr>
        <p:blipFill rotWithShape="1">
          <a:blip r:embed="rId3">
            <a:alphaModFix/>
          </a:blip>
          <a:srcRect b="0" l="0" r="0" t="0"/>
          <a:stretch/>
        </p:blipFill>
        <p:spPr>
          <a:xfrm>
            <a:off x="6220336" y="217180"/>
            <a:ext cx="1057275" cy="925512"/>
          </a:xfrm>
          <a:prstGeom prst="rect">
            <a:avLst/>
          </a:prstGeom>
          <a:noFill/>
          <a:ln>
            <a:noFill/>
          </a:ln>
        </p:spPr>
      </p:pic>
      <p:pic>
        <p:nvPicPr>
          <p:cNvPr id="164" name="Google Shape;164;p22"/>
          <p:cNvPicPr preferRelativeResize="0"/>
          <p:nvPr/>
        </p:nvPicPr>
        <p:blipFill rotWithShape="1">
          <a:blip r:embed="rId4">
            <a:alphaModFix/>
          </a:blip>
          <a:srcRect b="0" l="5873" r="8134" t="0"/>
          <a:stretch/>
        </p:blipFill>
        <p:spPr>
          <a:xfrm>
            <a:off x="191713" y="2572400"/>
            <a:ext cx="6931776" cy="45343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